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Martin" userId="756210861907937a" providerId="LiveId" clId="{2BAE29E9-B3AE-46E4-8E73-2D8E4B752DD7}"/>
    <pc:docChg chg="modSld">
      <pc:chgData name="Mike Martin" userId="756210861907937a" providerId="LiveId" clId="{2BAE29E9-B3AE-46E4-8E73-2D8E4B752DD7}" dt="2017-04-18T12:25:24.651" v="2" actId="0"/>
      <pc:docMkLst>
        <pc:docMk/>
      </pc:docMkLst>
      <pc:sldChg chg="addSp modSp">
        <pc:chgData name="Mike Martin" userId="756210861907937a" providerId="LiveId" clId="{2BAE29E9-B3AE-46E4-8E73-2D8E4B752DD7}" dt="2017-04-18T12:25:24.651" v="2" actId="0"/>
        <pc:sldMkLst>
          <pc:docMk/>
          <pc:sldMk cId="2788267462" sldId="259"/>
        </pc:sldMkLst>
        <pc:spChg chg="add">
          <ac:chgData name="Mike Martin" userId="756210861907937a" providerId="LiveId" clId="{2BAE29E9-B3AE-46E4-8E73-2D8E4B752DD7}" dt="2017-04-18T12:21:38.769" v="0" actId="0"/>
          <ac:spMkLst>
            <pc:docMk/>
            <pc:sldMk cId="2788267462" sldId="259"/>
            <ac:spMk id="15" creationId="{D5FE5993-C5B8-47A4-892F-8315F6CBBC9A}"/>
          </ac:spMkLst>
        </pc:spChg>
        <pc:spChg chg="add mod">
          <ac:chgData name="Mike Martin" userId="756210861907937a" providerId="LiveId" clId="{2BAE29E9-B3AE-46E4-8E73-2D8E4B752DD7}" dt="2017-04-18T12:25:24.651" v="2" actId="0"/>
          <ac:spMkLst>
            <pc:docMk/>
            <pc:sldMk cId="2788267462" sldId="259"/>
            <ac:spMk id="12" creationId="{CDBFFF62-C9B5-4C03-A0DA-2B2726B2C55E}"/>
          </ac:spMkLst>
        </pc:spChg>
        <pc:picChg chg="add">
          <ac:chgData name="Mike Martin" userId="756210861907937a" providerId="LiveId" clId="{2BAE29E9-B3AE-46E4-8E73-2D8E4B752DD7}" dt="2017-04-18T12:21:38.769" v="0" actId="0"/>
          <ac:picMkLst>
            <pc:docMk/>
            <pc:sldMk cId="2788267462" sldId="259"/>
            <ac:picMk id="17" creationId="{B6E080B8-4A59-4DD4-8D61-F1E9CEBA630A}"/>
          </ac:picMkLst>
        </pc:picChg>
        <pc:picChg chg="add">
          <ac:chgData name="Mike Martin" userId="756210861907937a" providerId="LiveId" clId="{2BAE29E9-B3AE-46E4-8E73-2D8E4B752DD7}" dt="2017-04-18T12:24:19.905" v="1" actId="0"/>
          <ac:picMkLst>
            <pc:docMk/>
            <pc:sldMk cId="2788267462" sldId="259"/>
            <ac:picMk id="18" creationId="{2D3D6532-E48A-4779-A39C-8D250F239392}"/>
          </ac:picMkLst>
        </pc:picChg>
        <pc:picChg chg="add">
          <ac:chgData name="Mike Martin" userId="756210861907937a" providerId="LiveId" clId="{2BAE29E9-B3AE-46E4-8E73-2D8E4B752DD7}" dt="2017-04-18T12:21:38.769" v="0" actId="0"/>
          <ac:picMkLst>
            <pc:docMk/>
            <pc:sldMk cId="2788267462" sldId="259"/>
            <ac:picMk id="16" creationId="{DB98FFB3-2280-438D-BA4D-ADA6804249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408F-DF0D-4580-9F48-C473147CA8A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fre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 I A M 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95" y="520946"/>
            <a:ext cx="7945210" cy="53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Azure Trial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https://azure.microsoft.com/en-us/free/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6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32" y="161261"/>
            <a:ext cx="7045536" cy="6535478"/>
          </a:xfrm>
        </p:spPr>
      </p:pic>
    </p:spTree>
    <p:extLst>
      <p:ext uri="{BB962C8B-B14F-4D97-AF65-F5344CB8AC3E}">
        <p14:creationId xmlns:p14="http://schemas.microsoft.com/office/powerpoint/2010/main" val="122448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34" y="93548"/>
            <a:ext cx="7191532" cy="6670905"/>
          </a:xfrm>
        </p:spPr>
      </p:pic>
    </p:spTree>
    <p:extLst>
      <p:ext uri="{BB962C8B-B14F-4D97-AF65-F5344CB8AC3E}">
        <p14:creationId xmlns:p14="http://schemas.microsoft.com/office/powerpoint/2010/main" val="327319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24" y="75729"/>
            <a:ext cx="7229952" cy="6706543"/>
          </a:xfrm>
        </p:spPr>
      </p:pic>
    </p:spTree>
    <p:extLst>
      <p:ext uri="{BB962C8B-B14F-4D97-AF65-F5344CB8AC3E}">
        <p14:creationId xmlns:p14="http://schemas.microsoft.com/office/powerpoint/2010/main" val="332393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92" y="96384"/>
            <a:ext cx="7185417" cy="6665232"/>
          </a:xfrm>
        </p:spPr>
      </p:pic>
    </p:spTree>
    <p:extLst>
      <p:ext uri="{BB962C8B-B14F-4D97-AF65-F5344CB8AC3E}">
        <p14:creationId xmlns:p14="http://schemas.microsoft.com/office/powerpoint/2010/main" val="120770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23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Free Azure Trial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Richie Rump</cp:lastModifiedBy>
  <cp:revision>50</cp:revision>
  <dcterms:created xsi:type="dcterms:W3CDTF">2014-03-24T01:30:59Z</dcterms:created>
  <dcterms:modified xsi:type="dcterms:W3CDTF">2017-04-18T18:55:34Z</dcterms:modified>
</cp:coreProperties>
</file>