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0F"/>
    <a:srgbClr val="04C26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7" autoAdjust="0"/>
    <p:restoredTop sz="94660"/>
  </p:normalViewPr>
  <p:slideViewPr>
    <p:cSldViewPr snapToGrid="0">
      <p:cViewPr>
        <p:scale>
          <a:sx n="66" d="100"/>
          <a:sy n="66" d="100"/>
        </p:scale>
        <p:origin x="12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6ACC-9E3F-4094-9451-881FFB557E8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04C268"/>
            </a:gs>
            <a:gs pos="46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6670"/>
            <a:ext cx="513567" cy="6874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915" y="64717"/>
            <a:ext cx="2741112" cy="10876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9270" y="64717"/>
            <a:ext cx="4031293" cy="10876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67806" y="64717"/>
            <a:ext cx="4519810" cy="10876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914" y="1254689"/>
            <a:ext cx="6498921" cy="28663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29605" y="1254689"/>
            <a:ext cx="4858012" cy="28663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915" y="4223358"/>
            <a:ext cx="2692836" cy="2548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09968" y="4215073"/>
            <a:ext cx="2564112" cy="2548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0296" y="4215073"/>
            <a:ext cx="6037319" cy="2548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12717" y="273842"/>
            <a:ext cx="288133" cy="188121"/>
            <a:chOff x="112717" y="273842"/>
            <a:chExt cx="288133" cy="1458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2719" y="273842"/>
              <a:ext cx="288131" cy="0"/>
            </a:xfrm>
            <a:prstGeom prst="line">
              <a:avLst/>
            </a:prstGeom>
            <a:ln w="44450" cap="rnd">
              <a:solidFill>
                <a:srgbClr val="04C2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2718" y="346752"/>
              <a:ext cx="288131" cy="0"/>
            </a:xfrm>
            <a:prstGeom prst="line">
              <a:avLst/>
            </a:prstGeom>
            <a:ln w="44450" cap="rnd">
              <a:solidFill>
                <a:srgbClr val="04C2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2717" y="419663"/>
              <a:ext cx="288131" cy="0"/>
            </a:xfrm>
            <a:prstGeom prst="line">
              <a:avLst/>
            </a:prstGeom>
            <a:ln w="44450" cap="rnd">
              <a:solidFill>
                <a:srgbClr val="04C2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49565" y="6159499"/>
            <a:ext cx="396875" cy="3968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4C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" y="5681066"/>
            <a:ext cx="353615" cy="3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735" y="128392"/>
            <a:ext cx="1729115" cy="6601217"/>
          </a:xfrm>
          <a:prstGeom prst="roundRect">
            <a:avLst>
              <a:gd name="adj" fmla="val 172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46366" y="1225551"/>
            <a:ext cx="10129247" cy="5504058"/>
          </a:xfrm>
          <a:prstGeom prst="roundRect">
            <a:avLst>
              <a:gd name="adj" fmla="val 575"/>
            </a:avLst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46366" y="128392"/>
            <a:ext cx="10129247" cy="1024003"/>
          </a:xfrm>
          <a:prstGeom prst="roundRect">
            <a:avLst>
              <a:gd name="adj" fmla="val 172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735" y="128392"/>
            <a:ext cx="1729115" cy="6601217"/>
          </a:xfrm>
          <a:prstGeom prst="roundRect">
            <a:avLst>
              <a:gd name="adj" fmla="val 172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46366" y="128392"/>
            <a:ext cx="10129247" cy="6601217"/>
          </a:xfrm>
          <a:prstGeom prst="roundRect">
            <a:avLst>
              <a:gd name="adj" fmla="val 575"/>
            </a:avLst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2022-10-13T17:45:19Z</dcterms:created>
  <dcterms:modified xsi:type="dcterms:W3CDTF">2022-10-22T12:34:24Z</dcterms:modified>
</cp:coreProperties>
</file>