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DA6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3821-597E-4B4F-8572-5DA1CB183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0976"/>
            <a:ext cx="6509385" cy="3556730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38D70-8FF5-47D7-A0DD-087A227BC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572000"/>
            <a:ext cx="6481953" cy="148590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5B485-516D-48B7-AF1D-69AEEA35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14DDB-2831-4FF8-9DA7-0449659D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178F6-65BA-4964-80E2-DB6EA335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17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7F1B-6F93-4E6E-8C8C-D01A9DEB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D2968-FE85-492F-A77B-1771F4EA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8641" y="2028826"/>
            <a:ext cx="11094348" cy="4029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92DA2-B1FB-45C6-B10C-141AC2BF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A6D78-CE47-4CA7-B3B6-AFAE5175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DC5C0-8780-4819-A8FC-32A0141D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897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8F9A8-05F2-4F79-B689-1FA2F3196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72612" y="952499"/>
            <a:ext cx="2207417" cy="51054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615BC-61CD-4D59-8E85-B59072E2B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7924" y="952499"/>
            <a:ext cx="8914688" cy="51054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81C46-8CC0-4B79-AF2E-84C86C6A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76817-4D29-4888-B68C-A35F5A06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0B21A-30A9-4173-9E3F-D985B86A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675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45AC-24E0-45A1-90C3-7BF96C3F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18E1-7CA3-4B5E-9683-554FDFC63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5D32D-7150-4DF2-B992-A2B4F560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3F0C-FCA3-464C-B6ED-864DB51E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1006-DAE1-4326-B1AE-FD527A65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174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B84-BE32-464A-A765-975C21B5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23" y="952500"/>
            <a:ext cx="6678695" cy="3962398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145C2-97CF-4887-904A-8ADC8052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3860" y="952501"/>
            <a:ext cx="3500440" cy="396239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4559-DA32-4398-A8EE-EED2469D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67BE1-F1AC-4732-B52E-1C7D63D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13C03-DDF0-48C6-B1BF-D28875F8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16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F411-42B3-4A17-BE7E-861BE7E7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0603-F4C0-40AC-A53E-40449D53D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C5634-2887-4182-A9BE-B382357D4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928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B6E74-28E1-4684-B515-4265ED7B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375EA-A8F8-485D-A82F-CD85D4C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9E4B0-F5E3-407F-A548-B616E774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39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161A-7627-4D64-AF08-10D702AF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59" y="950976"/>
            <a:ext cx="10802729" cy="8817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B6884-07D8-4CC4-BE99-516F1433B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18" y="1832772"/>
            <a:ext cx="5281507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2C638-B5A8-4F8C-85AE-33BEAF54C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" y="2600531"/>
            <a:ext cx="528150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D1933-A703-4BDC-A697-728E899EE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927" y="1832772"/>
            <a:ext cx="5283202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25DBD-4D51-4A2D-B1E4-6D094CD1E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927" y="2600531"/>
            <a:ext cx="52832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636E2-E26E-42F7-9E05-3F756C7D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7281B-0E5C-421E-AFFE-775F57C5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83462-E410-4DC7-AE53-27AABECF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014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FA68-31B5-48C5-929A-842FDF0F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A2600-419E-46E9-946F-FBDEDBA1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5F9A9-98FF-4653-A570-9F351A1A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44457-95F1-4B15-A647-B14F91F7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790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9EABA-1008-4E49-9184-3A946ECD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C3BD0-269D-4127-B5F7-84B0D8A7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23447-C740-4495-93EC-7252B1B9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378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1155-71E7-4F0A-BB62-933743CF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4124084" cy="2362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6D44-5A1E-4176-8766-4B81E045D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952500"/>
            <a:ext cx="5934074" cy="49085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10EC6-11DD-4B5D-A2D2-4DCF73E58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DFCDF-666E-4DB4-A1C0-79D40A00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A69AC-15E6-4B19-A59D-DBDBE923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9F0EE-74DE-4FEC-81E9-E40D5339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21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CA4F-6508-4AD6-8367-A0288D88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2500"/>
            <a:ext cx="4124084" cy="239791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6BFCD-2F93-4D99-89EA-F0359FB78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2119" y="987425"/>
            <a:ext cx="602218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4C1F7-1272-41C8-8C29-676316D02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DD491-0FE6-4B42-AAA6-B698E46F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8F83F-4E9F-4607-A69B-DFC93256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24484-C6E4-4D8A-BDAB-09B1FBB4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316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0E843-90BA-4A7D-8F9F-FFE49387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7CA62-9B55-49B4-94B6-EAAF7D5AE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1" y="2028826"/>
            <a:ext cx="10995660" cy="4029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EA03-AAFA-4A69-A3DA-1DD0EF273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4CDE23C7-78A4-413A-A84B-93D4CC0A9EB1}" type="datetimeFigureOut">
              <a:rPr lang="en-US" smtClean="0"/>
              <a:pPr/>
              <a:t>10/12/2023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97F43-1ECB-4FC2-863E-26CEE24A0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7924" y="1737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7F9D8-4B2E-4871-B2AE-EFC06BE23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2919E4-C488-4107-9EF1-66152F848008}"/>
              </a:ext>
            </a:extLst>
          </p:cNvPr>
          <p:cNvCxnSpPr>
            <a:cxnSpLocks/>
          </p:cNvCxnSpPr>
          <p:nvPr/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F79732-4088-424C-A653-4534E4389443}"/>
              </a:ext>
            </a:extLst>
          </p:cNvPr>
          <p:cNvCxnSpPr>
            <a:cxnSpLocks/>
          </p:cNvCxnSpPr>
          <p:nvPr/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9418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2919E4-C488-4107-9EF1-66152F848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BF79732-4088-424C-A653-4534E4389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00A26AB-E1BA-4180-829A-BF134BA81B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D7FFF1D-1A11-C7D5-719F-263347F09596}"/>
              </a:ext>
            </a:extLst>
          </p:cNvPr>
          <p:cNvSpPr/>
          <p:nvPr/>
        </p:nvSpPr>
        <p:spPr>
          <a:xfrm>
            <a:off x="114300" y="114290"/>
            <a:ext cx="11963400" cy="812778"/>
          </a:xfrm>
          <a:prstGeom prst="roundRect">
            <a:avLst>
              <a:gd name="adj" fmla="val 5417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42000">
                <a:schemeClr val="tx1">
                  <a:lumMod val="100000"/>
                </a:schemeClr>
              </a:gs>
              <a:gs pos="2752">
                <a:schemeClr val="tx1"/>
              </a:gs>
              <a:gs pos="18000">
                <a:srgbClr val="1DDA63">
                  <a:lumMod val="40000"/>
                </a:srgbClr>
              </a:gs>
            </a:gsLst>
            <a:lin ang="2700000" scaled="0"/>
          </a:gradFill>
          <a:ln w="3175">
            <a:gradFill>
              <a:gsLst>
                <a:gs pos="0">
                  <a:srgbClr val="1DDA63">
                    <a:alpha val="66000"/>
                    <a:lumMod val="98000"/>
                  </a:srgbClr>
                </a:gs>
                <a:gs pos="31000">
                  <a:srgbClr val="000000"/>
                </a:gs>
              </a:gsLst>
              <a:lin ang="4800000" scaled="0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8383353-C677-448A-E4BC-DC08C2BA0AA9}"/>
              </a:ext>
            </a:extLst>
          </p:cNvPr>
          <p:cNvSpPr/>
          <p:nvPr/>
        </p:nvSpPr>
        <p:spPr>
          <a:xfrm>
            <a:off x="114300" y="1041358"/>
            <a:ext cx="5613360" cy="2387639"/>
          </a:xfrm>
          <a:prstGeom prst="roundRect">
            <a:avLst>
              <a:gd name="adj" fmla="val 2224"/>
            </a:avLst>
          </a:prstGeom>
          <a:gradFill>
            <a:gsLst>
              <a:gs pos="38000">
                <a:srgbClr val="0D622D"/>
              </a:gs>
              <a:gs pos="100000">
                <a:schemeClr val="tx1">
                  <a:alpha val="66000"/>
                </a:schemeClr>
              </a:gs>
              <a:gs pos="0">
                <a:srgbClr val="1DDA63"/>
              </a:gs>
            </a:gsLst>
            <a:lin ang="5100000" scaled="0"/>
          </a:gradFill>
          <a:ln>
            <a:gradFill>
              <a:gsLst>
                <a:gs pos="0">
                  <a:srgbClr val="1DDA63"/>
                </a:gs>
                <a:gs pos="25000">
                  <a:srgbClr val="000000"/>
                </a:gs>
              </a:gsLst>
              <a:lin ang="13800000" scaled="0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D928B64-4802-49E7-A4F2-B80DB904DB83}"/>
              </a:ext>
            </a:extLst>
          </p:cNvPr>
          <p:cNvSpPr/>
          <p:nvPr/>
        </p:nvSpPr>
        <p:spPr>
          <a:xfrm>
            <a:off x="114300" y="3543284"/>
            <a:ext cx="5613360" cy="3200425"/>
          </a:xfrm>
          <a:prstGeom prst="roundRect">
            <a:avLst>
              <a:gd name="adj" fmla="val 1597"/>
            </a:avLst>
          </a:prstGeom>
          <a:gradFill>
            <a:gsLst>
              <a:gs pos="61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85000"/>
                  <a:lumOff val="15000"/>
                </a:schemeClr>
              </a:gs>
            </a:gsLst>
            <a:lin ang="2700000" scaled="0"/>
          </a:gradFill>
          <a:ln w="3175">
            <a:gradFill>
              <a:gsLst>
                <a:gs pos="0">
                  <a:srgbClr val="1DDA63">
                    <a:alpha val="30000"/>
                  </a:srgbClr>
                </a:gs>
                <a:gs pos="31000">
                  <a:srgbClr val="000000"/>
                </a:gs>
              </a:gsLst>
              <a:lin ang="16800000" scaled="0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C02C0C4-0C7F-69AC-0597-470D9EA550E9}"/>
              </a:ext>
            </a:extLst>
          </p:cNvPr>
          <p:cNvSpPr/>
          <p:nvPr/>
        </p:nvSpPr>
        <p:spPr>
          <a:xfrm>
            <a:off x="5841950" y="1041348"/>
            <a:ext cx="3060730" cy="1054142"/>
          </a:xfrm>
          <a:prstGeom prst="roundRect">
            <a:avLst>
              <a:gd name="adj" fmla="val 5417"/>
            </a:avLst>
          </a:prstGeom>
          <a:gradFill>
            <a:gsLst>
              <a:gs pos="61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85000"/>
                  <a:lumOff val="15000"/>
                </a:schemeClr>
              </a:gs>
            </a:gsLst>
            <a:lin ang="2700000" scaled="0"/>
          </a:gradFill>
          <a:ln w="3175">
            <a:gradFill>
              <a:gsLst>
                <a:gs pos="0">
                  <a:srgbClr val="1DDA63">
                    <a:alpha val="30000"/>
                  </a:srgbClr>
                </a:gs>
                <a:gs pos="31000">
                  <a:srgbClr val="000000"/>
                </a:gs>
              </a:gsLst>
              <a:lin ang="4800000" scaled="0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09F5DB-11B5-8A80-9298-BA95E8C37B02}"/>
              </a:ext>
            </a:extLst>
          </p:cNvPr>
          <p:cNvSpPr/>
          <p:nvPr/>
        </p:nvSpPr>
        <p:spPr>
          <a:xfrm>
            <a:off x="9016970" y="1041348"/>
            <a:ext cx="3060730" cy="1054142"/>
          </a:xfrm>
          <a:prstGeom prst="roundRect">
            <a:avLst>
              <a:gd name="adj" fmla="val 5417"/>
            </a:avLst>
          </a:prstGeom>
          <a:gradFill>
            <a:gsLst>
              <a:gs pos="61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85000"/>
                  <a:lumOff val="15000"/>
                </a:schemeClr>
              </a:gs>
            </a:gsLst>
            <a:lin ang="2700000" scaled="0"/>
          </a:gradFill>
          <a:ln w="3175">
            <a:gradFill>
              <a:gsLst>
                <a:gs pos="0">
                  <a:srgbClr val="1DDA63">
                    <a:alpha val="30000"/>
                  </a:srgbClr>
                </a:gs>
                <a:gs pos="15000">
                  <a:srgbClr val="000000"/>
                </a:gs>
              </a:gsLst>
              <a:lin ang="12000000" scaled="0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6EE9969-C4F3-8C40-2BAF-8A2F9815F6CB}"/>
              </a:ext>
            </a:extLst>
          </p:cNvPr>
          <p:cNvSpPr/>
          <p:nvPr/>
        </p:nvSpPr>
        <p:spPr>
          <a:xfrm>
            <a:off x="5841950" y="2209769"/>
            <a:ext cx="3060730" cy="2019330"/>
          </a:xfrm>
          <a:prstGeom prst="roundRect">
            <a:avLst>
              <a:gd name="adj" fmla="val 1958"/>
            </a:avLst>
          </a:prstGeom>
          <a:gradFill>
            <a:gsLst>
              <a:gs pos="61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85000"/>
                  <a:lumOff val="15000"/>
                </a:schemeClr>
              </a:gs>
            </a:gsLst>
            <a:lin ang="2700000" scaled="0"/>
          </a:gradFill>
          <a:ln w="3175">
            <a:gradFill>
              <a:gsLst>
                <a:gs pos="0">
                  <a:srgbClr val="1DDA63">
                    <a:alpha val="30000"/>
                  </a:srgbClr>
                </a:gs>
                <a:gs pos="31000">
                  <a:srgbClr val="000000"/>
                </a:gs>
              </a:gsLst>
              <a:lin ang="2400000" scaled="0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E20E814-E9F2-AC54-2A8B-3DBD7FAA5A27}"/>
              </a:ext>
            </a:extLst>
          </p:cNvPr>
          <p:cNvSpPr/>
          <p:nvPr/>
        </p:nvSpPr>
        <p:spPr>
          <a:xfrm>
            <a:off x="9016970" y="2209769"/>
            <a:ext cx="3060730" cy="2019329"/>
          </a:xfrm>
          <a:prstGeom prst="roundRect">
            <a:avLst>
              <a:gd name="adj" fmla="val 2272"/>
            </a:avLst>
          </a:prstGeom>
          <a:gradFill>
            <a:gsLst>
              <a:gs pos="61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85000"/>
                  <a:lumOff val="15000"/>
                </a:schemeClr>
              </a:gs>
            </a:gsLst>
            <a:lin ang="2700000" scaled="0"/>
          </a:gradFill>
          <a:ln w="3175">
            <a:gradFill>
              <a:gsLst>
                <a:gs pos="0">
                  <a:srgbClr val="1DDA63">
                    <a:alpha val="40000"/>
                  </a:srgbClr>
                </a:gs>
                <a:gs pos="21000">
                  <a:srgbClr val="000000"/>
                </a:gs>
              </a:gsLst>
              <a:lin ang="10200000" scaled="0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50E4A3E-985B-681B-89D3-09F46563CEC7}"/>
              </a:ext>
            </a:extLst>
          </p:cNvPr>
          <p:cNvSpPr/>
          <p:nvPr/>
        </p:nvSpPr>
        <p:spPr>
          <a:xfrm>
            <a:off x="5831416" y="4343377"/>
            <a:ext cx="6246284" cy="2400332"/>
          </a:xfrm>
          <a:prstGeom prst="roundRect">
            <a:avLst>
              <a:gd name="adj" fmla="val 1449"/>
            </a:avLst>
          </a:prstGeom>
          <a:gradFill>
            <a:gsLst>
              <a:gs pos="61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85000"/>
                  <a:lumOff val="15000"/>
                </a:schemeClr>
              </a:gs>
            </a:gsLst>
            <a:lin ang="2700000" scaled="0"/>
          </a:gradFill>
          <a:ln w="12700">
            <a:gradFill>
              <a:gsLst>
                <a:gs pos="0">
                  <a:srgbClr val="1DDA63"/>
                </a:gs>
                <a:gs pos="58000">
                  <a:srgbClr val="000000"/>
                </a:gs>
              </a:gsLst>
              <a:lin ang="13800000" scaled="0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logo with a green circle and white text&#10;&#10;Description automatically generated">
            <a:extLst>
              <a:ext uri="{FF2B5EF4-FFF2-40B4-BE49-F238E27FC236}">
                <a16:creationId xmlns:a16="http://schemas.microsoft.com/office/drawing/2014/main" id="{764651D2-4394-562D-12CB-6855FFE133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4" y="-116917"/>
            <a:ext cx="2234034" cy="125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263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2919E4-C488-4107-9EF1-66152F848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BF79732-4088-424C-A653-4534E4389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00A26AB-E1BA-4180-829A-BF134BA81B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D7FFF1D-1A11-C7D5-719F-263347F09596}"/>
              </a:ext>
            </a:extLst>
          </p:cNvPr>
          <p:cNvSpPr/>
          <p:nvPr/>
        </p:nvSpPr>
        <p:spPr>
          <a:xfrm>
            <a:off x="114300" y="114290"/>
            <a:ext cx="5613360" cy="812778"/>
          </a:xfrm>
          <a:prstGeom prst="roundRect">
            <a:avLst>
              <a:gd name="adj" fmla="val 5417"/>
            </a:avLst>
          </a:prstGeom>
          <a:gradFill>
            <a:gsLst>
              <a:gs pos="66000">
                <a:schemeClr val="tx1">
                  <a:alpha val="66000"/>
                </a:schemeClr>
              </a:gs>
              <a:gs pos="0">
                <a:schemeClr val="tx1">
                  <a:lumMod val="85000"/>
                  <a:lumOff val="15000"/>
                </a:schemeClr>
              </a:gs>
            </a:gsLst>
            <a:lin ang="2700000" scaled="0"/>
          </a:gra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8383353-C677-448A-E4BC-DC08C2BA0AA9}"/>
              </a:ext>
            </a:extLst>
          </p:cNvPr>
          <p:cNvSpPr/>
          <p:nvPr/>
        </p:nvSpPr>
        <p:spPr>
          <a:xfrm>
            <a:off x="114300" y="1041358"/>
            <a:ext cx="5613360" cy="2387639"/>
          </a:xfrm>
          <a:prstGeom prst="roundRect">
            <a:avLst>
              <a:gd name="adj" fmla="val 2224"/>
            </a:avLst>
          </a:prstGeom>
          <a:gradFill>
            <a:gsLst>
              <a:gs pos="38000">
                <a:srgbClr val="0D622D"/>
              </a:gs>
              <a:gs pos="100000">
                <a:schemeClr val="tx1">
                  <a:alpha val="66000"/>
                </a:schemeClr>
              </a:gs>
              <a:gs pos="0">
                <a:srgbClr val="1DDA63"/>
              </a:gs>
            </a:gsLst>
            <a:lin ang="5100000" scaled="0"/>
          </a:gra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D928B64-4802-49E7-A4F2-B80DB904DB83}"/>
              </a:ext>
            </a:extLst>
          </p:cNvPr>
          <p:cNvSpPr/>
          <p:nvPr/>
        </p:nvSpPr>
        <p:spPr>
          <a:xfrm>
            <a:off x="114300" y="3543284"/>
            <a:ext cx="5613360" cy="3200425"/>
          </a:xfrm>
          <a:prstGeom prst="roundRect">
            <a:avLst>
              <a:gd name="adj" fmla="val 1597"/>
            </a:avLst>
          </a:prstGeom>
          <a:gradFill>
            <a:gsLst>
              <a:gs pos="66000">
                <a:schemeClr val="tx1">
                  <a:alpha val="66000"/>
                </a:schemeClr>
              </a:gs>
              <a:gs pos="0">
                <a:schemeClr val="tx1">
                  <a:lumMod val="85000"/>
                  <a:lumOff val="15000"/>
                </a:schemeClr>
              </a:gs>
            </a:gsLst>
            <a:lin ang="2700000" scaled="0"/>
          </a:gra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C02C0C4-0C7F-69AC-0597-470D9EA550E9}"/>
              </a:ext>
            </a:extLst>
          </p:cNvPr>
          <p:cNvSpPr/>
          <p:nvPr/>
        </p:nvSpPr>
        <p:spPr>
          <a:xfrm>
            <a:off x="5841950" y="1041348"/>
            <a:ext cx="3060730" cy="1054142"/>
          </a:xfrm>
          <a:prstGeom prst="roundRect">
            <a:avLst>
              <a:gd name="adj" fmla="val 5417"/>
            </a:avLst>
          </a:prstGeom>
          <a:gradFill>
            <a:gsLst>
              <a:gs pos="66000">
                <a:schemeClr val="tx1">
                  <a:alpha val="66000"/>
                </a:schemeClr>
              </a:gs>
              <a:gs pos="0">
                <a:schemeClr val="tx1">
                  <a:lumMod val="85000"/>
                  <a:lumOff val="15000"/>
                </a:schemeClr>
              </a:gs>
            </a:gsLst>
            <a:lin ang="2700000" scaled="0"/>
          </a:gra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09F5DB-11B5-8A80-9298-BA95E8C37B02}"/>
              </a:ext>
            </a:extLst>
          </p:cNvPr>
          <p:cNvSpPr/>
          <p:nvPr/>
        </p:nvSpPr>
        <p:spPr>
          <a:xfrm>
            <a:off x="9016970" y="1041348"/>
            <a:ext cx="3060730" cy="1054142"/>
          </a:xfrm>
          <a:prstGeom prst="roundRect">
            <a:avLst>
              <a:gd name="adj" fmla="val 5417"/>
            </a:avLst>
          </a:prstGeom>
          <a:gradFill>
            <a:gsLst>
              <a:gs pos="66000">
                <a:schemeClr val="tx1">
                  <a:alpha val="66000"/>
                </a:schemeClr>
              </a:gs>
              <a:gs pos="0">
                <a:schemeClr val="tx1">
                  <a:lumMod val="85000"/>
                  <a:lumOff val="15000"/>
                </a:schemeClr>
              </a:gs>
            </a:gsLst>
            <a:lin ang="2700000" scaled="0"/>
          </a:gra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6EE9969-C4F3-8C40-2BAF-8A2F9815F6CB}"/>
              </a:ext>
            </a:extLst>
          </p:cNvPr>
          <p:cNvSpPr/>
          <p:nvPr/>
        </p:nvSpPr>
        <p:spPr>
          <a:xfrm>
            <a:off x="5841950" y="2209769"/>
            <a:ext cx="3060730" cy="2019330"/>
          </a:xfrm>
          <a:prstGeom prst="roundRect">
            <a:avLst>
              <a:gd name="adj" fmla="val 1958"/>
            </a:avLst>
          </a:prstGeom>
          <a:gradFill>
            <a:gsLst>
              <a:gs pos="66000">
                <a:schemeClr val="tx1">
                  <a:alpha val="66000"/>
                </a:schemeClr>
              </a:gs>
              <a:gs pos="0">
                <a:schemeClr val="tx1">
                  <a:lumMod val="85000"/>
                  <a:lumOff val="15000"/>
                </a:schemeClr>
              </a:gs>
            </a:gsLst>
            <a:lin ang="2700000" scaled="0"/>
          </a:gra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E20E814-E9F2-AC54-2A8B-3DBD7FAA5A27}"/>
              </a:ext>
            </a:extLst>
          </p:cNvPr>
          <p:cNvSpPr/>
          <p:nvPr/>
        </p:nvSpPr>
        <p:spPr>
          <a:xfrm>
            <a:off x="9016970" y="2209769"/>
            <a:ext cx="3060730" cy="2019329"/>
          </a:xfrm>
          <a:prstGeom prst="roundRect">
            <a:avLst>
              <a:gd name="adj" fmla="val 2272"/>
            </a:avLst>
          </a:prstGeom>
          <a:gradFill>
            <a:gsLst>
              <a:gs pos="66000">
                <a:schemeClr val="tx1">
                  <a:alpha val="66000"/>
                </a:schemeClr>
              </a:gs>
              <a:gs pos="0">
                <a:schemeClr val="tx1">
                  <a:lumMod val="85000"/>
                  <a:lumOff val="15000"/>
                </a:schemeClr>
              </a:gs>
            </a:gsLst>
            <a:lin ang="2700000" scaled="0"/>
          </a:gra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E0B5424-D979-896F-F409-D482F8432E05}"/>
              </a:ext>
            </a:extLst>
          </p:cNvPr>
          <p:cNvSpPr/>
          <p:nvPr/>
        </p:nvSpPr>
        <p:spPr>
          <a:xfrm>
            <a:off x="5831416" y="114290"/>
            <a:ext cx="6246284" cy="812778"/>
          </a:xfrm>
          <a:prstGeom prst="roundRect">
            <a:avLst>
              <a:gd name="adj" fmla="val 5417"/>
            </a:avLst>
          </a:prstGeom>
          <a:gradFill>
            <a:gsLst>
              <a:gs pos="66000">
                <a:schemeClr val="tx1">
                  <a:alpha val="66000"/>
                </a:schemeClr>
              </a:gs>
              <a:gs pos="0">
                <a:schemeClr val="tx1">
                  <a:lumMod val="85000"/>
                  <a:lumOff val="15000"/>
                </a:schemeClr>
              </a:gs>
            </a:gsLst>
            <a:lin ang="2700000" scaled="0"/>
          </a:gra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50E4A3E-985B-681B-89D3-09F46563CEC7}"/>
              </a:ext>
            </a:extLst>
          </p:cNvPr>
          <p:cNvSpPr/>
          <p:nvPr/>
        </p:nvSpPr>
        <p:spPr>
          <a:xfrm>
            <a:off x="5831416" y="4343377"/>
            <a:ext cx="6246284" cy="2400332"/>
          </a:xfrm>
          <a:prstGeom prst="roundRect">
            <a:avLst>
              <a:gd name="adj" fmla="val 1449"/>
            </a:avLst>
          </a:prstGeom>
          <a:gradFill>
            <a:gsLst>
              <a:gs pos="66000">
                <a:schemeClr val="tx1">
                  <a:alpha val="66000"/>
                </a:schemeClr>
              </a:gs>
              <a:gs pos="0">
                <a:schemeClr val="tx1">
                  <a:lumMod val="85000"/>
                  <a:lumOff val="15000"/>
                </a:schemeClr>
              </a:gs>
            </a:gsLst>
            <a:lin ang="2700000" scaled="0"/>
          </a:gra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logo with a green circle and white text&#10;&#10;Description automatically generated">
            <a:extLst>
              <a:ext uri="{FF2B5EF4-FFF2-40B4-BE49-F238E27FC236}">
                <a16:creationId xmlns:a16="http://schemas.microsoft.com/office/drawing/2014/main" id="{764651D2-4394-562D-12CB-6855FFE133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4" y="-135389"/>
            <a:ext cx="2234034" cy="125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084052"/>
      </p:ext>
    </p:extLst>
  </p:cSld>
  <p:clrMapOvr>
    <a:masterClrMapping/>
  </p:clrMapOvr>
</p:sld>
</file>

<file path=ppt/theme/theme1.xml><?xml version="1.0" encoding="utf-8"?>
<a:theme xmlns:a="http://schemas.openxmlformats.org/drawingml/2006/main" name="TribuneVTI">
  <a:themeElements>
    <a:clrScheme name="AnalogousFromDarkSeedLeftStep">
      <a:dk1>
        <a:srgbClr val="000000"/>
      </a:dk1>
      <a:lt1>
        <a:srgbClr val="FFFFFF"/>
      </a:lt1>
      <a:dk2>
        <a:srgbClr val="1B2130"/>
      </a:dk2>
      <a:lt2>
        <a:srgbClr val="F0F3F1"/>
      </a:lt2>
      <a:accent1>
        <a:srgbClr val="D937B0"/>
      </a:accent1>
      <a:accent2>
        <a:srgbClr val="AC25C7"/>
      </a:accent2>
      <a:accent3>
        <a:srgbClr val="7B37D9"/>
      </a:accent3>
      <a:accent4>
        <a:srgbClr val="3A3ACC"/>
      </a:accent4>
      <a:accent5>
        <a:srgbClr val="377AD9"/>
      </a:accent5>
      <a:accent6>
        <a:srgbClr val="25ACC7"/>
      </a:accent6>
      <a:hlink>
        <a:srgbClr val="3F5FBF"/>
      </a:hlink>
      <a:folHlink>
        <a:srgbClr val="7F7F7F"/>
      </a:folHlink>
    </a:clrScheme>
    <a:fontScheme name="Amasis-Univers">
      <a:majorFont>
        <a:latin typeface="Amasis MT Pro Medium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ibuneVTI" id="{4D84C650-59FC-4F6B-ADA6-B11C508FF6CE}" vid="{0E07EAE6-ACBC-4250-8522-FC108A4504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Amasis MT Pro Medium</vt:lpstr>
      <vt:lpstr>Arial</vt:lpstr>
      <vt:lpstr>Univers Light</vt:lpstr>
      <vt:lpstr>TribuneVTI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Azmir Murad</dc:creator>
  <cp:lastModifiedBy>Azmir Murad</cp:lastModifiedBy>
  <cp:revision>8</cp:revision>
  <dcterms:created xsi:type="dcterms:W3CDTF">2023-10-11T12:41:28Z</dcterms:created>
  <dcterms:modified xsi:type="dcterms:W3CDTF">2023-10-12T12:40:20Z</dcterms:modified>
</cp:coreProperties>
</file>