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2" r:id="rId5"/>
    <p:sldId id="261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120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AEE7C1BB-A76B-3A4F-91E7-3619927110EC}" type="datetimeFigureOut">
              <a:rPr kumimoji="1" lang="ja-JP" altLang="en-US" smtClean="0"/>
              <a:t>16/01/10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7D2FEA25-3588-5542-A4F6-6F80BD19DA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JPEG </a:t>
            </a:r>
            <a:r>
              <a:rPr kumimoji="1" lang="ja-JP" altLang="en-US" dirty="0" smtClean="0"/>
              <a:t>の</a:t>
            </a:r>
            <a:r>
              <a:rPr lang="en-US" altLang="ja-JP" dirty="0"/>
              <a:t> </a:t>
            </a:r>
            <a:r>
              <a:rPr lang="en-US" altLang="ja-JP" dirty="0" smtClean="0"/>
              <a:t>size hinting </a:t>
            </a:r>
            <a:r>
              <a:rPr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39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82" y="3206189"/>
            <a:ext cx="627951" cy="777910"/>
          </a:xfrm>
          <a:prstGeom prst="rect">
            <a:avLst/>
          </a:prstGeom>
        </p:spPr>
      </p:pic>
      <p:pic>
        <p:nvPicPr>
          <p:cNvPr id="22" name="図 21" descr="saitam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84" y="2417429"/>
            <a:ext cx="2845689" cy="2175575"/>
          </a:xfrm>
          <a:prstGeom prst="rect">
            <a:avLst/>
          </a:prstGeom>
        </p:spPr>
      </p:pic>
      <p:pic>
        <p:nvPicPr>
          <p:cNvPr id="23" name="図 22" descr="saitam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006" y="3337352"/>
            <a:ext cx="634134" cy="484806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204" y="3206189"/>
            <a:ext cx="627951" cy="777910"/>
          </a:xfrm>
          <a:prstGeom prst="rect">
            <a:avLst/>
          </a:prstGeom>
        </p:spPr>
      </p:pic>
      <p:sp>
        <p:nvSpPr>
          <p:cNvPr id="25" name="右矢印 24"/>
          <p:cNvSpPr/>
          <p:nvPr/>
        </p:nvSpPr>
        <p:spPr>
          <a:xfrm>
            <a:off x="1900827" y="3337352"/>
            <a:ext cx="340955" cy="361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5556545" y="3400766"/>
            <a:ext cx="340955" cy="361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>
            <a:off x="6980034" y="3392244"/>
            <a:ext cx="340955" cy="361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316704" y="2688746"/>
            <a:ext cx="1027365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r>
              <a:rPr kumimoji="1" lang="en-US" altLang="ja-JP" dirty="0" smtClean="0">
                <a:solidFill>
                  <a:schemeClr val="tx1"/>
                </a:solidFill>
              </a:rPr>
              <a:t>ecode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591960" y="2687065"/>
            <a:ext cx="1027365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</a:t>
            </a:r>
            <a:r>
              <a:rPr lang="en-US" altLang="ja-JP" dirty="0" smtClean="0">
                <a:solidFill>
                  <a:schemeClr val="tx1"/>
                </a:solidFill>
              </a:rPr>
              <a:t>n</a:t>
            </a:r>
            <a:r>
              <a:rPr kumimoji="1" lang="en-US" altLang="ja-JP" dirty="0" smtClean="0">
                <a:solidFill>
                  <a:schemeClr val="tx1"/>
                </a:solidFill>
              </a:rPr>
              <a:t>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5266473" y="2687065"/>
            <a:ext cx="1027365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</a:t>
            </a:r>
            <a:r>
              <a:rPr kumimoji="1" lang="en-US" altLang="ja-JP" dirty="0" smtClean="0">
                <a:solidFill>
                  <a:schemeClr val="tx1"/>
                </a:solidFill>
              </a:rPr>
              <a:t>esize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24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82" y="3206189"/>
            <a:ext cx="627951" cy="777910"/>
          </a:xfrm>
          <a:prstGeom prst="rect">
            <a:avLst/>
          </a:prstGeom>
        </p:spPr>
      </p:pic>
      <p:pic>
        <p:nvPicPr>
          <p:cNvPr id="22" name="図 21" descr="saitama.jp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84" y="2417429"/>
            <a:ext cx="2845689" cy="2175575"/>
          </a:xfrm>
          <a:prstGeom prst="rect">
            <a:avLst/>
          </a:prstGeom>
        </p:spPr>
      </p:pic>
      <p:pic>
        <p:nvPicPr>
          <p:cNvPr id="23" name="図 22" descr="saitam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006" y="3337352"/>
            <a:ext cx="634134" cy="484806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204" y="3206189"/>
            <a:ext cx="627951" cy="777910"/>
          </a:xfrm>
          <a:prstGeom prst="rect">
            <a:avLst/>
          </a:prstGeom>
        </p:spPr>
      </p:pic>
      <p:sp>
        <p:nvSpPr>
          <p:cNvPr id="26" name="右矢印 25"/>
          <p:cNvSpPr/>
          <p:nvPr/>
        </p:nvSpPr>
        <p:spPr>
          <a:xfrm rot="839585">
            <a:off x="3325528" y="3027699"/>
            <a:ext cx="2605574" cy="361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>
            <a:off x="6980034" y="3392244"/>
            <a:ext cx="340955" cy="361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316704" y="2688746"/>
            <a:ext cx="1027365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r>
              <a:rPr kumimoji="1" lang="en-US" altLang="ja-JP" dirty="0" smtClean="0">
                <a:solidFill>
                  <a:schemeClr val="tx1"/>
                </a:solidFill>
              </a:rPr>
              <a:t>ecode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591960" y="2687065"/>
            <a:ext cx="1027365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</a:t>
            </a:r>
            <a:r>
              <a:rPr lang="en-US" altLang="ja-JP" dirty="0" smtClean="0">
                <a:solidFill>
                  <a:schemeClr val="tx1"/>
                </a:solidFill>
              </a:rPr>
              <a:t>n</a:t>
            </a:r>
            <a:r>
              <a:rPr kumimoji="1" lang="en-US" altLang="ja-JP" dirty="0" smtClean="0">
                <a:solidFill>
                  <a:schemeClr val="tx1"/>
                </a:solidFill>
              </a:rPr>
              <a:t>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5266473" y="2687065"/>
            <a:ext cx="1027365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</a:t>
            </a:r>
            <a:r>
              <a:rPr kumimoji="1" lang="en-US" altLang="ja-JP" dirty="0" smtClean="0">
                <a:solidFill>
                  <a:schemeClr val="tx1"/>
                </a:solidFill>
              </a:rPr>
              <a:t>esize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5" name="図 14" descr="saitama.jp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85" y="2417429"/>
            <a:ext cx="1442302" cy="1102663"/>
          </a:xfrm>
          <a:prstGeom prst="rect">
            <a:avLst/>
          </a:prstGeom>
        </p:spPr>
      </p:pic>
      <p:pic>
        <p:nvPicPr>
          <p:cNvPr id="14" name="図 13" descr="saitam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18" y="2417429"/>
            <a:ext cx="706499" cy="540130"/>
          </a:xfrm>
          <a:prstGeom prst="rect">
            <a:avLst/>
          </a:prstGeom>
        </p:spPr>
      </p:pic>
      <p:sp>
        <p:nvSpPr>
          <p:cNvPr id="25" name="右矢印 24"/>
          <p:cNvSpPr/>
          <p:nvPr/>
        </p:nvSpPr>
        <p:spPr>
          <a:xfrm rot="19844795">
            <a:off x="1714115" y="3069231"/>
            <a:ext cx="831177" cy="361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99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82" y="3206189"/>
            <a:ext cx="627951" cy="777910"/>
          </a:xfrm>
          <a:prstGeom prst="rect">
            <a:avLst/>
          </a:prstGeom>
        </p:spPr>
      </p:pic>
      <p:pic>
        <p:nvPicPr>
          <p:cNvPr id="23" name="図 22" descr="saitam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11" y="3392244"/>
            <a:ext cx="634134" cy="484806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204" y="3206189"/>
            <a:ext cx="627951" cy="777910"/>
          </a:xfrm>
          <a:prstGeom prst="rect">
            <a:avLst/>
          </a:prstGeom>
        </p:spPr>
      </p:pic>
      <p:sp>
        <p:nvSpPr>
          <p:cNvPr id="25" name="右矢印 24"/>
          <p:cNvSpPr/>
          <p:nvPr/>
        </p:nvSpPr>
        <p:spPr>
          <a:xfrm>
            <a:off x="2092665" y="3400766"/>
            <a:ext cx="340955" cy="361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3817412" y="3392244"/>
            <a:ext cx="340955" cy="361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>
            <a:off x="6925800" y="3392244"/>
            <a:ext cx="340955" cy="361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316704" y="2688746"/>
            <a:ext cx="1027365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r>
              <a:rPr kumimoji="1" lang="en-US" altLang="ja-JP" dirty="0" smtClean="0">
                <a:solidFill>
                  <a:schemeClr val="tx1"/>
                </a:solidFill>
              </a:rPr>
              <a:t>ecode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923550" y="2688746"/>
            <a:ext cx="1027365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</a:t>
            </a:r>
            <a:r>
              <a:rPr lang="en-US" altLang="ja-JP" dirty="0" smtClean="0">
                <a:solidFill>
                  <a:schemeClr val="tx1"/>
                </a:solidFill>
              </a:rPr>
              <a:t>n</a:t>
            </a:r>
            <a:r>
              <a:rPr kumimoji="1" lang="en-US" altLang="ja-JP" dirty="0" smtClean="0">
                <a:solidFill>
                  <a:schemeClr val="tx1"/>
                </a:solidFill>
              </a:rPr>
              <a:t>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421445" y="2682802"/>
            <a:ext cx="1027365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</a:t>
            </a:r>
            <a:r>
              <a:rPr kumimoji="1" lang="en-US" altLang="ja-JP" dirty="0" smtClean="0">
                <a:solidFill>
                  <a:schemeClr val="tx1"/>
                </a:solidFill>
              </a:rPr>
              <a:t>esize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5" name="図 14" descr="saitam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926" y="2721488"/>
            <a:ext cx="2270925" cy="17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8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82" y="3206189"/>
            <a:ext cx="627951" cy="77791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204" y="3206189"/>
            <a:ext cx="627951" cy="777910"/>
          </a:xfrm>
          <a:prstGeom prst="rect">
            <a:avLst/>
          </a:prstGeom>
        </p:spPr>
      </p:pic>
      <p:sp>
        <p:nvSpPr>
          <p:cNvPr id="25" name="右矢印 24"/>
          <p:cNvSpPr/>
          <p:nvPr/>
        </p:nvSpPr>
        <p:spPr>
          <a:xfrm>
            <a:off x="1751710" y="3392244"/>
            <a:ext cx="340955" cy="361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4452751" y="3392244"/>
            <a:ext cx="340955" cy="361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>
            <a:off x="7096278" y="3400766"/>
            <a:ext cx="340955" cy="3617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274084" y="2688746"/>
            <a:ext cx="1027365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r>
              <a:rPr kumimoji="1" lang="en-US" altLang="ja-JP" dirty="0" smtClean="0">
                <a:solidFill>
                  <a:schemeClr val="tx1"/>
                </a:solidFill>
              </a:rPr>
              <a:t>ecode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923550" y="2688746"/>
            <a:ext cx="1027365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</a:t>
            </a:r>
            <a:r>
              <a:rPr lang="en-US" altLang="ja-JP" dirty="0" smtClean="0">
                <a:solidFill>
                  <a:schemeClr val="tx1"/>
                </a:solidFill>
              </a:rPr>
              <a:t>n</a:t>
            </a:r>
            <a:r>
              <a:rPr kumimoji="1" lang="en-US" altLang="ja-JP" dirty="0" smtClean="0">
                <a:solidFill>
                  <a:schemeClr val="tx1"/>
                </a:solidFill>
              </a:rPr>
              <a:t>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図 13" descr="saitam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13" y="2721489"/>
            <a:ext cx="2177800" cy="1664964"/>
          </a:xfrm>
          <a:prstGeom prst="rect">
            <a:avLst/>
          </a:prstGeom>
        </p:spPr>
      </p:pic>
      <p:pic>
        <p:nvPicPr>
          <p:cNvPr id="15" name="図 14" descr="saitam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06" y="2721488"/>
            <a:ext cx="2242904" cy="1714737"/>
          </a:xfrm>
          <a:prstGeom prst="rect">
            <a:avLst/>
          </a:prstGeom>
        </p:spPr>
      </p:pic>
      <p:pic>
        <p:nvPicPr>
          <p:cNvPr id="23" name="図 22" descr="saitama.jp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12" y="2721488"/>
            <a:ext cx="1133775" cy="866790"/>
          </a:xfrm>
          <a:prstGeom prst="rect">
            <a:avLst/>
          </a:prstGeom>
        </p:spPr>
      </p:pic>
      <p:pic>
        <p:nvPicPr>
          <p:cNvPr id="17" name="図 16" descr="saitama.jp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13" y="2767679"/>
            <a:ext cx="634134" cy="484806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>
          <a:xfrm>
            <a:off x="4064603" y="2721488"/>
            <a:ext cx="1027365" cy="40059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</a:t>
            </a:r>
            <a:r>
              <a:rPr kumimoji="1" lang="en-US" altLang="ja-JP" dirty="0" smtClean="0">
                <a:solidFill>
                  <a:schemeClr val="tx1"/>
                </a:solidFill>
              </a:rPr>
              <a:t>esize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32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85</TotalTime>
  <Words>17</Words>
  <Application>Microsoft Macintosh PowerPoint</Application>
  <PresentationFormat>画面に合わせる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インク瓶</vt:lpstr>
      <vt:lpstr>JPEG の size hinting について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株式会社awm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山崎 義弘</dc:creator>
  <cp:lastModifiedBy>山崎 義弘</cp:lastModifiedBy>
  <cp:revision>43</cp:revision>
  <dcterms:created xsi:type="dcterms:W3CDTF">2016-01-06T13:41:00Z</dcterms:created>
  <dcterms:modified xsi:type="dcterms:W3CDTF">2016-01-09T15:17:14Z</dcterms:modified>
</cp:coreProperties>
</file>