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23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85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18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7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80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15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03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1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00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88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80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9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5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591354" y="3041741"/>
            <a:ext cx="1474922" cy="2806186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iPhone</a:t>
            </a:r>
          </a:p>
          <a:p>
            <a:pPr algn="ctr"/>
            <a:r>
              <a:rPr kumimoji="1" lang="en-US" altLang="ja-JP" dirty="0" smtClean="0"/>
              <a:t>7 Plus</a:t>
            </a:r>
            <a:endParaRPr kumimoji="1" lang="ja-JP" altLang="en-US" dirty="0"/>
          </a:p>
        </p:txBody>
      </p:sp>
      <p:sp>
        <p:nvSpPr>
          <p:cNvPr id="5" name="雲 4"/>
          <p:cNvSpPr/>
          <p:nvPr/>
        </p:nvSpPr>
        <p:spPr>
          <a:xfrm>
            <a:off x="4496461" y="1702615"/>
            <a:ext cx="1812924" cy="1454300"/>
          </a:xfrm>
          <a:prstGeom prst="cloud">
            <a:avLst/>
          </a:prstGeom>
          <a:gradFill>
            <a:gsLst>
              <a:gs pos="0">
                <a:srgbClr val="FF0000"/>
              </a:gs>
              <a:gs pos="99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Adobe Cloud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09385" y="3389949"/>
            <a:ext cx="2181654" cy="135189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MacBook Pro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556861" y="3041741"/>
            <a:ext cx="1126676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撮影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2955" y="4424351"/>
            <a:ext cx="1126676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保存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677060" y="2630855"/>
            <a:ext cx="1126676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(up)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左矢印 15"/>
          <p:cNvSpPr/>
          <p:nvPr/>
        </p:nvSpPr>
        <p:spPr>
          <a:xfrm rot="13145303">
            <a:off x="5593167" y="3298303"/>
            <a:ext cx="750459" cy="21925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776157" y="2762771"/>
            <a:ext cx="1126676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(down)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左矢印 17"/>
          <p:cNvSpPr/>
          <p:nvPr/>
        </p:nvSpPr>
        <p:spPr>
          <a:xfrm rot="16200000">
            <a:off x="6212263" y="4542720"/>
            <a:ext cx="737434" cy="2343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 descr="スクリーンショット 2016-11-01 23.41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00" y="5131096"/>
            <a:ext cx="538262" cy="474937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5322028" y="2667990"/>
            <a:ext cx="439021" cy="3302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TM</a:t>
            </a:r>
            <a:endParaRPr kumimoji="1" lang="ja-JP" altLang="en-US" sz="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5" name="図 24" descr="jpeg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12" y="4987636"/>
            <a:ext cx="656827" cy="825725"/>
          </a:xfrm>
          <a:prstGeom prst="rect">
            <a:avLst/>
          </a:prstGeom>
        </p:spPr>
      </p:pic>
      <p:pic>
        <p:nvPicPr>
          <p:cNvPr id="27" name="図 26" descr="Lightroom-mob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20" y="3543074"/>
            <a:ext cx="534781" cy="544041"/>
          </a:xfrm>
          <a:prstGeom prst="rect">
            <a:avLst/>
          </a:prstGeom>
        </p:spPr>
      </p:pic>
      <p:pic>
        <p:nvPicPr>
          <p:cNvPr id="28" name="図 27" descr="Adobe_Photoshop_Lightroom_CC_logo_RGB_1024px_no_shad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64" y="3500440"/>
            <a:ext cx="534447" cy="534447"/>
          </a:xfrm>
          <a:prstGeom prst="rect">
            <a:avLst/>
          </a:prstGeom>
        </p:spPr>
      </p:pic>
      <p:sp>
        <p:nvSpPr>
          <p:cNvPr id="29" name="左矢印 28"/>
          <p:cNvSpPr/>
          <p:nvPr/>
        </p:nvSpPr>
        <p:spPr>
          <a:xfrm rot="8171986">
            <a:off x="4106180" y="3322496"/>
            <a:ext cx="750459" cy="21925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スマイル 29"/>
          <p:cNvSpPr/>
          <p:nvPr/>
        </p:nvSpPr>
        <p:spPr>
          <a:xfrm>
            <a:off x="1136918" y="3457593"/>
            <a:ext cx="522368" cy="544041"/>
          </a:xfrm>
          <a:prstGeom prst="smileyFac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 flipH="1">
            <a:off x="1812919" y="3760724"/>
            <a:ext cx="665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7121731" y="4560104"/>
            <a:ext cx="1126676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現像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左矢印 33"/>
          <p:cNvSpPr/>
          <p:nvPr/>
        </p:nvSpPr>
        <p:spPr>
          <a:xfrm rot="14257771">
            <a:off x="6790861" y="4496760"/>
            <a:ext cx="737434" cy="2343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87740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</Words>
  <Application>Microsoft Macintosh PowerPoint</Application>
  <PresentationFormat>画面に合わせる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18</cp:revision>
  <dcterms:created xsi:type="dcterms:W3CDTF">2016-11-01T14:27:03Z</dcterms:created>
  <dcterms:modified xsi:type="dcterms:W3CDTF">2016-11-01T15:14:46Z</dcterms:modified>
</cp:coreProperties>
</file>