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4" r:id="rId3"/>
    <p:sldId id="265" r:id="rId4"/>
    <p:sldId id="266" r:id="rId5"/>
    <p:sldId id="268" r:id="rId6"/>
    <p:sldId id="269" r:id="rId7"/>
    <p:sldId id="272" r:id="rId8"/>
    <p:sldId id="271" r:id="rId9"/>
    <p:sldId id="273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00"/>
    <a:srgbClr val="007F7F"/>
    <a:srgbClr val="007F5C"/>
    <a:srgbClr val="807F00"/>
    <a:srgbClr val="007F00"/>
    <a:srgbClr val="0027FF"/>
    <a:srgbClr val="0037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JPEG </a:t>
            </a:r>
            <a:r>
              <a:rPr kumimoji="1" lang="ja-JP" altLang="en-US" dirty="0" smtClean="0"/>
              <a:t>の</a:t>
            </a:r>
            <a:r>
              <a:rPr lang="en-US" altLang="ja-JP" dirty="0" smtClean="0"/>
              <a:t> </a:t>
            </a:r>
            <a:r>
              <a:rPr lang="ja-JP" altLang="en-US" dirty="0" smtClean="0"/>
              <a:t>クロマサブサンプリングと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YUVxxx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9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89797" y="2351856"/>
            <a:ext cx="2230158" cy="96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91072" y="247134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370967" y="2027728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YUV444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1467103" y="2464651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940340" y="246335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2406161" y="247134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995857" y="287933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1471888" y="2872641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1945125" y="287134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410946" y="287933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346516" y="2351856"/>
            <a:ext cx="2230158" cy="96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3547791" y="247134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3927686" y="2027728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YUV422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4497059" y="246335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3552576" y="287933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4501844" y="287134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5883082" y="2351856"/>
            <a:ext cx="2230158" cy="96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084357" y="247134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2" name="角丸四角形 91"/>
          <p:cNvSpPr/>
          <p:nvPr/>
        </p:nvSpPr>
        <p:spPr>
          <a:xfrm>
            <a:off x="6464252" y="2027728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YUV411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6089142" y="287933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020619" y="246465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4020619" y="287933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4961269" y="246859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4961269" y="28713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6560388" y="247134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4" name="正方形/長方形 133"/>
          <p:cNvSpPr/>
          <p:nvPr/>
        </p:nvSpPr>
        <p:spPr>
          <a:xfrm>
            <a:off x="6560388" y="287409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7033625" y="247134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6" name="正方形/長方形 135"/>
          <p:cNvSpPr/>
          <p:nvPr/>
        </p:nvSpPr>
        <p:spPr>
          <a:xfrm>
            <a:off x="7033625" y="287409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7" name="正方形/長方形 136"/>
          <p:cNvSpPr/>
          <p:nvPr/>
        </p:nvSpPr>
        <p:spPr>
          <a:xfrm>
            <a:off x="7489847" y="247134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7489847" y="287409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789797" y="3806169"/>
            <a:ext cx="2230158" cy="96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991072" y="392565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1" name="角丸四角形 140"/>
          <p:cNvSpPr/>
          <p:nvPr/>
        </p:nvSpPr>
        <p:spPr>
          <a:xfrm>
            <a:off x="1370967" y="3482041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YUV440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1467103" y="3918964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1940340" y="3917669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2406161" y="392565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3346516" y="3806169"/>
            <a:ext cx="2230158" cy="96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/>
          <p:cNvSpPr/>
          <p:nvPr/>
        </p:nvSpPr>
        <p:spPr>
          <a:xfrm>
            <a:off x="3547791" y="392565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1" name="角丸四角形 150"/>
          <p:cNvSpPr/>
          <p:nvPr/>
        </p:nvSpPr>
        <p:spPr>
          <a:xfrm>
            <a:off x="3927686" y="3482041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YUV420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2" name="正方形/長方形 151"/>
          <p:cNvSpPr/>
          <p:nvPr/>
        </p:nvSpPr>
        <p:spPr>
          <a:xfrm>
            <a:off x="4497059" y="3917669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5883082" y="3806169"/>
            <a:ext cx="2230158" cy="96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/>
          <p:cNvSpPr/>
          <p:nvPr/>
        </p:nvSpPr>
        <p:spPr>
          <a:xfrm>
            <a:off x="6084357" y="392565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7" name="角丸四角形 156"/>
          <p:cNvSpPr/>
          <p:nvPr/>
        </p:nvSpPr>
        <p:spPr>
          <a:xfrm>
            <a:off x="6464252" y="3482041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YUV410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4020619" y="3918964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4961269" y="3922909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6560388" y="392565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4" name="正方形/長方形 163"/>
          <p:cNvSpPr/>
          <p:nvPr/>
        </p:nvSpPr>
        <p:spPr>
          <a:xfrm>
            <a:off x="6560388" y="432840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7033625" y="392565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7033625" y="432840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7489847" y="392565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7489847" y="432840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9" name="正方形/長方形 168"/>
          <p:cNvSpPr/>
          <p:nvPr/>
        </p:nvSpPr>
        <p:spPr>
          <a:xfrm>
            <a:off x="6084357" y="43336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0" name="正方形/長方形 169"/>
          <p:cNvSpPr/>
          <p:nvPr/>
        </p:nvSpPr>
        <p:spPr>
          <a:xfrm>
            <a:off x="1467103" y="43336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1940340" y="43336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2" name="正方形/長方形 171"/>
          <p:cNvSpPr/>
          <p:nvPr/>
        </p:nvSpPr>
        <p:spPr>
          <a:xfrm>
            <a:off x="2396562" y="43336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3" name="正方形/長方形 172"/>
          <p:cNvSpPr/>
          <p:nvPr/>
        </p:nvSpPr>
        <p:spPr>
          <a:xfrm>
            <a:off x="991072" y="433888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4" name="正方形/長方形 173"/>
          <p:cNvSpPr/>
          <p:nvPr/>
        </p:nvSpPr>
        <p:spPr>
          <a:xfrm>
            <a:off x="4028607" y="43378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5" name="正方形/長方形 174"/>
          <p:cNvSpPr/>
          <p:nvPr/>
        </p:nvSpPr>
        <p:spPr>
          <a:xfrm>
            <a:off x="4501844" y="43378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6" name="正方形/長方形 175"/>
          <p:cNvSpPr/>
          <p:nvPr/>
        </p:nvSpPr>
        <p:spPr>
          <a:xfrm>
            <a:off x="4958066" y="43378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7" name="正方形/長方形 176"/>
          <p:cNvSpPr/>
          <p:nvPr/>
        </p:nvSpPr>
        <p:spPr>
          <a:xfrm>
            <a:off x="3552576" y="434308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2" name="タイトル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</p:spPr>
        <p:txBody>
          <a:bodyPr/>
          <a:lstStyle/>
          <a:p>
            <a:r>
              <a:rPr lang="en-US" altLang="ja-JP" dirty="0" err="1" smtClean="0"/>
              <a:t>YUVabc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</a:t>
            </a:r>
            <a:r>
              <a:rPr kumimoji="1" lang="ja-JP" altLang="en-US" dirty="0" smtClean="0"/>
              <a:t>早見表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611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YUV444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747593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452624" y="319809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924537" y="319203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105768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77681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744216" y="319809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7216129" y="319203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790840" y="430700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262753" y="430094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453252" y="430893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925165" y="430287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106396" y="430700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5578309" y="430094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744844" y="430893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7216757" y="430287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611808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2268040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281447" y="2268040"/>
            <a:ext cx="315101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b: 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も各４サンプル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07103" y="524024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1941984" y="5264527"/>
            <a:ext cx="5058476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ja-JP" altLang="en-US" dirty="0" smtClean="0">
                <a:solidFill>
                  <a:schemeClr val="tx1"/>
                </a:solidFill>
              </a:rPr>
              <a:t>次の行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偶数行の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も各４サンプル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5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YUV422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364208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563888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2812777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2812777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2806719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565817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281470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452624" y="2814706"/>
            <a:ext cx="375110" cy="342163"/>
          </a:xfrm>
          <a:prstGeom prst="rect">
            <a:avLst/>
          </a:prstGeom>
          <a:solidFill>
            <a:srgbClr val="0037FF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924537" y="2808648"/>
            <a:ext cx="375110" cy="34216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563888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2812777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105768" y="2812777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77681" y="2806719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565817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281470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744216" y="2814706"/>
            <a:ext cx="375110" cy="342163"/>
          </a:xfrm>
          <a:prstGeom prst="rect">
            <a:avLst/>
          </a:prstGeom>
          <a:solidFill>
            <a:srgbClr val="0037FF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7216129" y="2808648"/>
            <a:ext cx="375110" cy="34216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3674728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3923617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790840" y="3923617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262753" y="3917559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3676657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39255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453252" y="3925546"/>
            <a:ext cx="375110" cy="342163"/>
          </a:xfrm>
          <a:prstGeom prst="rect">
            <a:avLst/>
          </a:prstGeom>
          <a:solidFill>
            <a:srgbClr val="0037FF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925165" y="3919488"/>
            <a:ext cx="375110" cy="34216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3674728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3923617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106396" y="3923617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5578309" y="3917559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3676657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39255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744844" y="3925546"/>
            <a:ext cx="375110" cy="342163"/>
          </a:xfrm>
          <a:prstGeom prst="rect">
            <a:avLst/>
          </a:prstGeom>
          <a:solidFill>
            <a:srgbClr val="0037FF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7216757" y="3919488"/>
            <a:ext cx="375110" cy="34216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下カーブ矢印 8"/>
          <p:cNvSpPr/>
          <p:nvPr/>
        </p:nvSpPr>
        <p:spPr>
          <a:xfrm flipH="1">
            <a:off x="2165319" y="2304145"/>
            <a:ext cx="1759217" cy="443446"/>
          </a:xfrm>
          <a:prstGeom prst="curved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下カーブ矢印 37"/>
          <p:cNvSpPr/>
          <p:nvPr/>
        </p:nvSpPr>
        <p:spPr>
          <a:xfrm flipH="1">
            <a:off x="5441568" y="2304145"/>
            <a:ext cx="1759217" cy="443446"/>
          </a:xfrm>
          <a:prstGeom prst="curved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下カーブ矢印 38"/>
          <p:cNvSpPr/>
          <p:nvPr/>
        </p:nvSpPr>
        <p:spPr>
          <a:xfrm flipH="1" flipV="1">
            <a:off x="2165944" y="4307643"/>
            <a:ext cx="1759217" cy="428760"/>
          </a:xfrm>
          <a:prstGeom prst="curved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下カーブ矢印 39"/>
          <p:cNvSpPr/>
          <p:nvPr/>
        </p:nvSpPr>
        <p:spPr>
          <a:xfrm flipH="1" flipV="1">
            <a:off x="5473210" y="4307643"/>
            <a:ext cx="1759217" cy="428760"/>
          </a:xfrm>
          <a:prstGeom prst="curved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690931" y="1976671"/>
            <a:ext cx="76169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同じ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5952791" y="1976671"/>
            <a:ext cx="76169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同じ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2663106" y="4748869"/>
            <a:ext cx="76169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同じ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953419" y="4753991"/>
            <a:ext cx="76169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同じ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0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YUV422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747593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105768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77681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790840" y="430700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262753" y="430094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106396" y="430700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5578309" y="430094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611808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2268040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281447" y="2268040"/>
            <a:ext cx="315101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b: 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成分は</a:t>
            </a:r>
            <a:r>
              <a:rPr lang="ja-JP" altLang="en-US" dirty="0" smtClean="0">
                <a:solidFill>
                  <a:schemeClr val="tx1"/>
                </a:solidFill>
              </a:rPr>
              <a:t>各２サンプル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07103" y="524024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1941984" y="5264527"/>
            <a:ext cx="5058476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ja-JP" altLang="en-US" dirty="0" smtClean="0">
                <a:solidFill>
                  <a:schemeClr val="tx1"/>
                </a:solidFill>
              </a:rPr>
              <a:t>次の行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偶数行の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は各２サンプル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9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YUV440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747593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452624" y="319809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924537" y="319203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105768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77681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744216" y="319809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7216129" y="319203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611808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2268040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281447" y="2268040"/>
            <a:ext cx="315101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b: 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も各４サンプル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07103" y="524024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1941984" y="5264527"/>
            <a:ext cx="5058476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ja-JP" altLang="en-US" dirty="0" smtClean="0">
                <a:solidFill>
                  <a:schemeClr val="tx1"/>
                </a:solidFill>
              </a:rPr>
              <a:t>次の行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偶数行の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成分は</a:t>
            </a:r>
            <a:r>
              <a:rPr lang="ja-JP" altLang="en-US" dirty="0" smtClean="0">
                <a:solidFill>
                  <a:schemeClr val="tx1"/>
                </a:solidFill>
              </a:rPr>
              <a:t>各０サンプル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YUV420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747593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105768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77681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611808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2268040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281447" y="2268040"/>
            <a:ext cx="315101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b: 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成分は</a:t>
            </a:r>
            <a:r>
              <a:rPr lang="ja-JP" altLang="en-US" dirty="0" smtClean="0">
                <a:solidFill>
                  <a:schemeClr val="tx1"/>
                </a:solidFill>
              </a:rPr>
              <a:t>各</a:t>
            </a:r>
            <a:r>
              <a:rPr lang="en-US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 smtClean="0">
                <a:solidFill>
                  <a:schemeClr val="tx1"/>
                </a:solidFill>
              </a:rPr>
              <a:t>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07103" y="524024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1941984" y="5264527"/>
            <a:ext cx="5058476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ja-JP" altLang="en-US" dirty="0" smtClean="0">
                <a:solidFill>
                  <a:schemeClr val="tx1"/>
                </a:solidFill>
              </a:rPr>
              <a:t>次の行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偶数行の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成分は</a:t>
            </a:r>
            <a:r>
              <a:rPr lang="ja-JP" altLang="en-US" dirty="0" smtClean="0">
                <a:solidFill>
                  <a:schemeClr val="tx1"/>
                </a:solidFill>
              </a:rPr>
              <a:t>各０サンプル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YUV411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747593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790840" y="430700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262753" y="430094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611808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2268040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281447" y="2268040"/>
            <a:ext cx="315101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b: 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は各１サンプル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07103" y="524024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1941984" y="5264527"/>
            <a:ext cx="5058476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ja-JP" altLang="en-US" dirty="0" smtClean="0">
                <a:solidFill>
                  <a:schemeClr val="tx1"/>
                </a:solidFill>
              </a:rPr>
              <a:t>次の行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偶数行の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も各１サンプル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2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YUV41</a:t>
            </a:r>
            <a:r>
              <a:rPr lang="en-US" altLang="ja-JP" dirty="0"/>
              <a:t>0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747593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611808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2268040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281447" y="2268040"/>
            <a:ext cx="315101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b: 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は各１サンプル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07103" y="524024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1941984" y="5264527"/>
            <a:ext cx="5058476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ja-JP" altLang="en-US" dirty="0" smtClean="0">
                <a:solidFill>
                  <a:schemeClr val="tx1"/>
                </a:solidFill>
              </a:rPr>
              <a:t>次の行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偶数行の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は各０サンプル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34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2019</TotalTime>
  <Words>412</Words>
  <Application>Microsoft Macintosh PowerPoint</Application>
  <PresentationFormat>画面に合わせる (4:3)</PresentationFormat>
  <Paragraphs>199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インク瓶</vt:lpstr>
      <vt:lpstr>JPEG の クロマサブサンプリングと YUVxxx について</vt:lpstr>
      <vt:lpstr>YUVabc の早見表</vt:lpstr>
      <vt:lpstr>YUV444 の例</vt:lpstr>
      <vt:lpstr>YUV422 の例</vt:lpstr>
      <vt:lpstr>YUV422 の例</vt:lpstr>
      <vt:lpstr>YUV440 の例</vt:lpstr>
      <vt:lpstr>YUV420 の例</vt:lpstr>
      <vt:lpstr>YUV411 の例</vt:lpstr>
      <vt:lpstr>YUV410 の例</vt:lpstr>
    </vt:vector>
  </TitlesOfParts>
  <Company>株式会社awm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 義弘</dc:creator>
  <cp:lastModifiedBy>山崎 義弘</cp:lastModifiedBy>
  <cp:revision>113</cp:revision>
  <dcterms:created xsi:type="dcterms:W3CDTF">2016-01-06T13:41:00Z</dcterms:created>
  <dcterms:modified xsi:type="dcterms:W3CDTF">2016-02-22T06:52:11Z</dcterms:modified>
</cp:coreProperties>
</file>