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59" r:id="rId7"/>
    <p:sldId id="264" r:id="rId8"/>
    <p:sldId id="263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#2 </a:t>
            </a:r>
            <a:r>
              <a:rPr lang="ja-JP" altLang="en-US" dirty="0" smtClean="0"/>
              <a:t>コマンド実行例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orient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42588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</a:p>
          <a:p>
            <a:pPr algn="ctr"/>
            <a:r>
              <a:rPr kumimoji="1" lang="en-US" altLang="en-US" sz="1600" b="1" i="1" u="sng" spc="300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endParaRPr kumimoji="1" lang="ja-JP" altLang="en-US" sz="1600" b="1" i="1" u="sng" spc="3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13254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5" y="1972618"/>
            <a:ext cx="1690304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>
            <a:stCxn id="14" idx="6"/>
          </p:cNvCxnSpPr>
          <p:nvPr/>
        </p:nvCxnSpPr>
        <p:spPr>
          <a:xfrm flipV="1">
            <a:off x="3270075" y="3072638"/>
            <a:ext cx="2124885" cy="1541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4036638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124850" y="2968057"/>
            <a:ext cx="1849120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元の色空間から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に変換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568613" y="3550323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13591" y="3256983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1" name="図 10" descr="saitama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98" y="1990574"/>
            <a:ext cx="1036206" cy="588297"/>
          </a:xfrm>
          <a:prstGeom prst="rect">
            <a:avLst/>
          </a:prstGeom>
        </p:spPr>
      </p:pic>
      <p:pic>
        <p:nvPicPr>
          <p:cNvPr id="21" name="図 20" descr="saitama2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5" y="1972618"/>
            <a:ext cx="1036205" cy="588297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V="1">
            <a:off x="3270075" y="2539927"/>
            <a:ext cx="1485875" cy="101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>
            <a:off x="4755950" y="2140462"/>
            <a:ext cx="218020" cy="2867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9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33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53270" y="2253156"/>
            <a:ext cx="4666097" cy="732079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b="1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28065" y="2469742"/>
            <a:ext cx="995526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メタデータ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78818" y="2473779"/>
            <a:ext cx="2450864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1880344" y="3249124"/>
            <a:ext cx="1443247" cy="804926"/>
          </a:xfrm>
          <a:prstGeom prst="wedgeRoundRectCallout">
            <a:avLst>
              <a:gd name="adj1" fmla="val -9338"/>
              <a:gd name="adj2" fmla="val -110854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    </a:t>
            </a:r>
            <a:r>
              <a:rPr lang="en-US" altLang="ja-JP" sz="1200" dirty="0" err="1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etc</a:t>
            </a:r>
            <a:r>
              <a:rPr lang="mr-IN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…</a:t>
            </a:r>
            <a:endParaRPr kumimoji="1" lang="en-US" altLang="ja-JP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169907" y="3151436"/>
            <a:ext cx="1472202" cy="1024724"/>
          </a:xfrm>
          <a:prstGeom prst="wedgeRoundRectCallout">
            <a:avLst>
              <a:gd name="adj1" fmla="val -52081"/>
              <a:gd name="adj2" fmla="val -98075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　</a:t>
            </a:r>
            <a:endParaRPr lang="ja-JP" altLang="en-US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5" y="3382494"/>
            <a:ext cx="1036206" cy="5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5" name="図 14" descr="saitama2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6" y="2803305"/>
            <a:ext cx="614663" cy="1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反映しつつ</a:t>
            </a:r>
            <a:r>
              <a:rPr kumimoji="1" lang="en-US" altLang="ja-JP" dirty="0" smtClean="0"/>
              <a:t>ICC</a:t>
            </a:r>
            <a:r>
              <a:rPr kumimoji="1" lang="ja-JP" altLang="en-US" dirty="0" smtClean="0"/>
              <a:t> プロファイルを残す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3698" y="3482025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7066" y="3197576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7" y="4150182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673698" y="4306620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555583" y="4278054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乗算記号 14"/>
          <p:cNvSpPr/>
          <p:nvPr/>
        </p:nvSpPr>
        <p:spPr>
          <a:xfrm>
            <a:off x="962787" y="2137463"/>
            <a:ext cx="2061549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220720" y="3056112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719745" y="3503400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0" name="図 9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22" y="2764145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単純に</a:t>
            </a:r>
            <a:r>
              <a:rPr kumimoji="1" lang="en-US" altLang="ja-JP" dirty="0" smtClean="0"/>
              <a:t>ICC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/>
              <a:t>プロファイルを残す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3698" y="3482025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7066" y="3197576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7" y="4150182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673698" y="4306620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555583" y="4278054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乗算記号 14"/>
          <p:cNvSpPr/>
          <p:nvPr/>
        </p:nvSpPr>
        <p:spPr>
          <a:xfrm>
            <a:off x="962787" y="2137463"/>
            <a:ext cx="2061549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8" name="図 17" descr="saitama2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6" y="2803305"/>
            <a:ext cx="614663" cy="1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-s</a:t>
            </a:r>
            <a:r>
              <a:rPr kumimoji="1" lang="en-US" altLang="ja-JP" dirty="0" smtClean="0"/>
              <a:t>trip </a:t>
            </a:r>
            <a:r>
              <a:rPr kumimoji="1" lang="ja-JP" altLang="en-US" dirty="0" smtClean="0"/>
              <a:t>メタデータを全て削除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5" name="図 14" descr="saitama2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6" y="2803305"/>
            <a:ext cx="614663" cy="1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45640"/>
            <a:ext cx="5052060" cy="4057193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4947160" y="2336799"/>
            <a:ext cx="1626360" cy="1503681"/>
          </a:xfrm>
          <a:prstGeom prst="wedgeEllipseCallout">
            <a:avLst>
              <a:gd name="adj1" fmla="val -29540"/>
              <a:gd name="adj2" fmla="val 139101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これだけを</a:t>
            </a:r>
            <a:endParaRPr kumimoji="1"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消すと</a:t>
            </a:r>
            <a:endParaRPr kumimoji="1"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画像を回転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できな</a:t>
            </a:r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くなる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50018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-auto-orient </a:t>
            </a:r>
            <a:r>
              <a:rPr lang="ja-JP" altLang="en-US" dirty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270075" y="2922310"/>
            <a:ext cx="743125" cy="47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566637" y="3082313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乗算記号 16"/>
          <p:cNvSpPr/>
          <p:nvPr/>
        </p:nvSpPr>
        <p:spPr>
          <a:xfrm>
            <a:off x="2026658" y="3056111"/>
            <a:ext cx="1693087" cy="951461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8" name="図 17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96" y="2767978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-auto-orient </a:t>
            </a:r>
            <a:r>
              <a:rPr lang="ja-JP" altLang="en-US" dirty="0" smtClean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13607" y="3270387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3717675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17" name="図 16" descr="saitama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46" y="2845921"/>
            <a:ext cx="1264447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87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219</Words>
  <Application>Microsoft Macintosh PowerPoint</Application>
  <PresentationFormat>画面に合わせる (4:3)</PresentationFormat>
  <Paragraphs>119</Paragraphs>
  <Slides>11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ImageMagick で ICC プロファイルを扱う #2 コマンド実行例</vt:lpstr>
      <vt:lpstr>PowerPoint プレゼンテーション</vt:lpstr>
      <vt:lpstr>PowerPoint プレゼンテーション</vt:lpstr>
      <vt:lpstr>反映しつつICC プロファイルを残す</vt:lpstr>
      <vt:lpstr>単純にICC プロファイルを残す</vt:lpstr>
      <vt:lpstr>-strip メタデータを全て削除</vt:lpstr>
      <vt:lpstr>PowerPoint プレゼンテーション</vt:lpstr>
      <vt:lpstr>-auto-orient 向きを反映</vt:lpstr>
      <vt:lpstr>-auto-orient 向きを反映</vt:lpstr>
      <vt:lpstr>orient と ICC を反映</vt:lpstr>
      <vt:lpstr>PowerPoint プレゼンテーション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52</cp:revision>
  <dcterms:created xsi:type="dcterms:W3CDTF">2017-06-11T15:50:51Z</dcterms:created>
  <dcterms:modified xsi:type="dcterms:W3CDTF">2017-08-05T17:39:33Z</dcterms:modified>
</cp:coreProperties>
</file>