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71" r:id="rId4"/>
    <p:sldId id="272" r:id="rId5"/>
    <p:sldId id="273" r:id="rId6"/>
    <p:sldId id="275" r:id="rId7"/>
    <p:sldId id="274" r:id="rId8"/>
    <p:sldId id="265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57B92-2862-8A43-A19F-8AB1959CFD0E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ECAB2-93DE-3544-99B3-5BED8448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32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27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02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25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32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01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4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8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70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65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8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ImageMagick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</a:t>
            </a:r>
            <a:r>
              <a:rPr lang="en-US" altLang="ja-JP" dirty="0" smtClean="0"/>
              <a:t> ICC </a:t>
            </a:r>
            <a:r>
              <a:rPr lang="ja-JP" altLang="en-US" dirty="0" smtClean="0"/>
              <a:t>プロファイルを扱う</a:t>
            </a:r>
            <a:r>
              <a:rPr lang="en-US" altLang="ja-JP" dirty="0" smtClean="0"/>
              <a:t> </a:t>
            </a:r>
            <a:r>
              <a:rPr lang="en-US" altLang="ja-JP" dirty="0" smtClean="0"/>
              <a:t>#</a:t>
            </a:r>
            <a:r>
              <a:rPr lang="en-US" altLang="ja-JP" dirty="0" smtClean="0"/>
              <a:t>3</a:t>
            </a:r>
            <a:r>
              <a:rPr lang="en-US" altLang="ja-JP" dirty="0" smtClean="0"/>
              <a:t> </a:t>
            </a:r>
            <a:r>
              <a:rPr lang="ja-JP" altLang="en-US" dirty="0" smtClean="0"/>
              <a:t>コマンド</a:t>
            </a:r>
            <a:r>
              <a:rPr lang="en-US" altLang="en-US" dirty="0" smtClean="0"/>
              <a:t>解説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15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fig1. </a:t>
            </a:r>
            <a:r>
              <a:rPr kumimoji="1" lang="ja-JP" altLang="en-US" dirty="0" smtClean="0"/>
              <a:t>元ファイル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2520" y="265563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97498" y="2362290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2" y="2107988"/>
            <a:ext cx="1264447" cy="717880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2988225" y="546472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23" name="図 22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9" y="5376624"/>
            <a:ext cx="1165041" cy="661443"/>
          </a:xfrm>
          <a:prstGeom prst="rect">
            <a:avLst/>
          </a:prstGeom>
        </p:spPr>
      </p:pic>
      <p:sp>
        <p:nvSpPr>
          <p:cNvPr id="24" name="加算記号 23"/>
          <p:cNvSpPr/>
          <p:nvPr/>
        </p:nvSpPr>
        <p:spPr>
          <a:xfrm>
            <a:off x="2444419" y="5464720"/>
            <a:ext cx="486382" cy="533359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 descr="saitama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93" y="5380637"/>
            <a:ext cx="1157974" cy="657430"/>
          </a:xfrm>
          <a:prstGeom prst="rect">
            <a:avLst/>
          </a:prstGeom>
        </p:spPr>
      </p:pic>
      <p:sp>
        <p:nvSpPr>
          <p:cNvPr id="26" name="等号 25"/>
          <p:cNvSpPr/>
          <p:nvPr/>
        </p:nvSpPr>
        <p:spPr>
          <a:xfrm>
            <a:off x="4056575" y="5604810"/>
            <a:ext cx="406400" cy="381666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1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Fig2. </a:t>
            </a:r>
            <a:r>
              <a:rPr kumimoji="1" lang="ja-JP" altLang="en-US" dirty="0" smtClean="0"/>
              <a:t>元ファイル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2" y="2107988"/>
            <a:ext cx="1264447" cy="7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7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Fig3. </a:t>
            </a:r>
            <a:r>
              <a:rPr kumimoji="1" lang="ja-JP" altLang="en-US" dirty="0" smtClean="0"/>
              <a:t>抽出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2520" y="265563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97498" y="2362290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2" y="2107988"/>
            <a:ext cx="1264447" cy="717880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>
            <a:off x="2038138" y="3566160"/>
            <a:ext cx="583142" cy="49784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52520" y="4199950"/>
            <a:ext cx="982597" cy="53335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32560" y="3345309"/>
            <a:ext cx="755240" cy="4748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抽出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329742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Fig4 </a:t>
            </a:r>
            <a:r>
              <a:rPr lang="ja-JP" altLang="en-US" dirty="0" smtClean="0"/>
              <a:t>削除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2520" y="2655630"/>
            <a:ext cx="982597" cy="533359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97498" y="2362290"/>
            <a:ext cx="669792" cy="407385"/>
          </a:xfrm>
          <a:prstGeom prst="rect">
            <a:avLst/>
          </a:prstGeom>
          <a:gradFill>
            <a:gsLst>
              <a:gs pos="0">
                <a:srgbClr val="FF6600">
                  <a:alpha val="25000"/>
                </a:srgb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2" y="2107988"/>
            <a:ext cx="1264447" cy="717880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1929778" y="3323787"/>
            <a:ext cx="755240" cy="4748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削除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乗算記号 11"/>
          <p:cNvSpPr/>
          <p:nvPr/>
        </p:nvSpPr>
        <p:spPr>
          <a:xfrm>
            <a:off x="1605280" y="2318357"/>
            <a:ext cx="1530816" cy="1065506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50221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</a:t>
            </a:r>
            <a:r>
              <a:rPr lang="ja-JP" altLang="ja-JP" dirty="0"/>
              <a:t>5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2520" y="265563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97498" y="2362290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25" y="1938747"/>
            <a:ext cx="1264447" cy="717880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10800000">
            <a:off x="2038138" y="3566160"/>
            <a:ext cx="583142" cy="49784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52520" y="419995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32560" y="3345309"/>
            <a:ext cx="755240" cy="4748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挿入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35218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</a:t>
            </a:r>
            <a:r>
              <a:rPr lang="en-US" altLang="ja-JP" dirty="0"/>
              <a:t>6</a:t>
            </a:r>
            <a:r>
              <a:rPr kumimoji="1" lang="en-US" altLang="ja-JP" dirty="0" smtClean="0"/>
              <a:t>. </a:t>
            </a:r>
            <a:r>
              <a:rPr lang="en-US" altLang="en-US" dirty="0" smtClean="0"/>
              <a:t>入れ替え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2520" y="265563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</a:p>
          <a:p>
            <a:pPr algn="ctr"/>
            <a:r>
              <a:rPr kumimoji="1"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(</a:t>
            </a:r>
            <a:r>
              <a:rPr kumimoji="1" lang="en-US" altLang="en-US" sz="1400" dirty="0" err="1" smtClean="0">
                <a:latin typeface="ヒラギノ丸ゴ ProN W4"/>
                <a:ea typeface="ヒラギノ丸ゴ ProN W4"/>
                <a:cs typeface="ヒラギノ丸ゴ ProN W4"/>
              </a:rPr>
              <a:t>dst</a:t>
            </a:r>
            <a:r>
              <a:rPr kumimoji="1"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)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97498" y="2362290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25" y="2003350"/>
            <a:ext cx="1264447" cy="717880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10800000">
            <a:off x="2038138" y="3566160"/>
            <a:ext cx="583142" cy="49784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52520" y="4199950"/>
            <a:ext cx="982597" cy="53335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</a:p>
          <a:p>
            <a:pPr algn="ctr"/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(</a:t>
            </a:r>
            <a:r>
              <a:rPr lang="en-US" altLang="en-US" sz="1400" dirty="0" err="1" smtClean="0">
                <a:latin typeface="ヒラギノ丸ゴ ProN W4"/>
                <a:ea typeface="ヒラギノ丸ゴ ProN W4"/>
                <a:cs typeface="ヒラギノ丸ゴ ProN W4"/>
              </a:rPr>
              <a:t>dst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)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036320" y="3345309"/>
            <a:ext cx="1151480" cy="4748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入れ替え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2" name="図 11" descr="saitama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40" y="2056664"/>
            <a:ext cx="1264447" cy="717879"/>
          </a:xfrm>
          <a:prstGeom prst="rect">
            <a:avLst/>
          </a:prstGeom>
        </p:spPr>
      </p:pic>
      <p:sp>
        <p:nvSpPr>
          <p:cNvPr id="5" name="右カーブ矢印 4"/>
          <p:cNvSpPr/>
          <p:nvPr/>
        </p:nvSpPr>
        <p:spPr>
          <a:xfrm rot="18134855">
            <a:off x="3108308" y="2691032"/>
            <a:ext cx="634789" cy="895801"/>
          </a:xfrm>
          <a:prstGeom prst="curv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988225" y="3408919"/>
            <a:ext cx="1586258" cy="4748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R</a:t>
            </a:r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GB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値を変換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117144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33949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94</Words>
  <Application>Microsoft Macintosh PowerPoint</Application>
  <PresentationFormat>画面に合わせる (4:3)</PresentationFormat>
  <Paragraphs>51</Paragraphs>
  <Slides>8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ImageMagick で ICC プロファイルを扱う #3 コマンド解説</vt:lpstr>
      <vt:lpstr>fig1. 元ファイル</vt:lpstr>
      <vt:lpstr>Fig2. 元ファイル2</vt:lpstr>
      <vt:lpstr>Fig3. 抽出</vt:lpstr>
      <vt:lpstr>Fig4 削除</vt:lpstr>
      <vt:lpstr>Fig5. 追加</vt:lpstr>
      <vt:lpstr>Fig6. 入れ替え</vt:lpstr>
      <vt:lpstr>PowerPoint プレゼンテーション</vt:lpstr>
    </vt:vector>
  </TitlesOfParts>
  <Company>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 Yo</dc:creator>
  <cp:lastModifiedBy>Ya Yo</cp:lastModifiedBy>
  <cp:revision>79</cp:revision>
  <dcterms:created xsi:type="dcterms:W3CDTF">2017-06-11T15:50:51Z</dcterms:created>
  <dcterms:modified xsi:type="dcterms:W3CDTF">2017-08-06T08:18:51Z</dcterms:modified>
</cp:coreProperties>
</file>