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/>
              <a:t> </a:t>
            </a:r>
            <a:r>
              <a:rPr lang="en-US" altLang="ja-JP" dirty="0" err="1" smtClean="0"/>
              <a:t>YCbCr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06431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106431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32167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Green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32167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FF00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57640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Blue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57640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7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521196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rgbClr val="007F7F"/>
              </a:gs>
              <a:gs pos="100000">
                <a:srgbClr val="FF0000"/>
              </a:gs>
              <a:gs pos="50000">
                <a:schemeClr val="tx1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69987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95723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69987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521196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5723" y="3143936"/>
            <a:ext cx="456910" cy="1641661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rgbClr val="0027FF"/>
              </a:gs>
              <a:gs pos="0">
                <a:srgbClr val="7F7F00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/>
          <p:cNvSpPr/>
          <p:nvPr/>
        </p:nvSpPr>
        <p:spPr>
          <a:xfrm>
            <a:off x="5048746" y="4155044"/>
            <a:ext cx="2665490" cy="630553"/>
          </a:xfrm>
          <a:prstGeom prst="mathMultiply">
            <a:avLst>
              <a:gd name="adj1" fmla="val 9592"/>
            </a:avLst>
          </a:prstGeom>
          <a:gradFill>
            <a:gsLst>
              <a:gs pos="0">
                <a:srgbClr val="FF0000">
                  <a:alpha val="53000"/>
                </a:srgbClr>
              </a:gs>
              <a:gs pos="100000">
                <a:srgbClr val="FF6600">
                  <a:alpha val="70000"/>
                </a:srgb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386815" y="4877116"/>
            <a:ext cx="3773093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Cb,Cr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の下半分は負値なので</a:t>
            </a:r>
            <a:r>
              <a:rPr kumimoji="1" lang="ja-JP" altLang="en-US" smtClean="0">
                <a:solidFill>
                  <a:schemeClr val="tx1"/>
                </a:solidFill>
              </a:rPr>
              <a:t>仮の着色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上矢印 5"/>
          <p:cNvSpPr/>
          <p:nvPr/>
        </p:nvSpPr>
        <p:spPr>
          <a:xfrm rot="1550344">
            <a:off x="6147706" y="4541664"/>
            <a:ext cx="300566" cy="412542"/>
          </a:xfrm>
          <a:prstGeom prst="upArrow">
            <a:avLst/>
          </a:prstGeom>
          <a:solidFill>
            <a:srgbClr val="008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7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1959</TotalTime>
  <Words>21</Words>
  <Application>Microsoft Macintosh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インク瓶</vt:lpstr>
      <vt:lpstr>JPEG の YCbCr について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57</cp:revision>
  <dcterms:created xsi:type="dcterms:W3CDTF">2016-01-06T13:41:00Z</dcterms:created>
  <dcterms:modified xsi:type="dcterms:W3CDTF">2016-02-16T18:02:02Z</dcterms:modified>
</cp:coreProperties>
</file>