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74EE-BEDA-E54E-A4DF-B255DA8DC7D4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B231-9A69-BF43-A0F4-FDBF2A62C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5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24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2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DF0A-F404-CB45-8C95-925B5BCF682E}" type="datetimeFigureOut">
              <a:rPr kumimoji="1" lang="ja-JP" altLang="en-US" smtClean="0"/>
              <a:t>16/11/07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TIFF </a:t>
            </a:r>
            <a:r>
              <a:rPr lang="ja-JP" altLang="en-US" dirty="0" smtClean="0"/>
              <a:t>フォーマットの分解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24377" y="4458007"/>
            <a:ext cx="5315828" cy="83045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JPEG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42594" y="4730986"/>
            <a:ext cx="462447" cy="5127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SOI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91278" y="4602054"/>
            <a:ext cx="562603" cy="64169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32280" y="4492294"/>
            <a:ext cx="2957410" cy="7514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APP1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18275" y="4805057"/>
            <a:ext cx="2547893" cy="4042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Exif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14092" y="4876450"/>
            <a:ext cx="1952077" cy="3135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TIFF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88327" y="4696558"/>
            <a:ext cx="501646" cy="5127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089973" y="4738827"/>
            <a:ext cx="462447" cy="5127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OI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650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Macintosh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TIFF フォーマットの分解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TIFF フォーマットの分解</dc:title>
  <dc:creator>山崎 義弘</dc:creator>
  <cp:lastModifiedBy>山崎 義弘</cp:lastModifiedBy>
  <cp:revision>36</cp:revision>
  <dcterms:created xsi:type="dcterms:W3CDTF">2016-11-05T16:09:54Z</dcterms:created>
  <dcterms:modified xsi:type="dcterms:W3CDTF">2016-11-06T15:48:29Z</dcterms:modified>
</cp:coreProperties>
</file>