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5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3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2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7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8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7818-34F4-9C4F-A19B-B259A903FDFD}" type="datetimeFigureOut">
              <a:rPr kumimoji="1" lang="ja-JP" altLang="en-US" smtClean="0"/>
              <a:t>16/11/03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6F12-F822-B441-B446-4953590D9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0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DNG </a:t>
            </a:r>
            <a:r>
              <a:rPr kumimoji="1" lang="ja-JP" altLang="en-US" smtClean="0"/>
              <a:t>画像とは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6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05390" y="2779023"/>
            <a:ext cx="4466806" cy="2637901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 rot="16200000">
            <a:off x="1951346" y="3596089"/>
            <a:ext cx="1807414" cy="1182914"/>
          </a:xfrm>
          <a:prstGeom prst="ca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61488" y="3301551"/>
            <a:ext cx="1042082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外界の像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スマイル 6"/>
          <p:cNvSpPr/>
          <p:nvPr/>
        </p:nvSpPr>
        <p:spPr>
          <a:xfrm>
            <a:off x="1411696" y="3926043"/>
            <a:ext cx="522368" cy="544041"/>
          </a:xfrm>
          <a:prstGeom prst="smileyFac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019034" y="4198064"/>
            <a:ext cx="1736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平行四辺形 10"/>
          <p:cNvSpPr/>
          <p:nvPr/>
        </p:nvSpPr>
        <p:spPr>
          <a:xfrm>
            <a:off x="3679853" y="3517201"/>
            <a:ext cx="1248328" cy="1574052"/>
          </a:xfrm>
          <a:prstGeom prst="parallelogram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71599" y="3869533"/>
            <a:ext cx="1256582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センサー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82337" y="3370616"/>
            <a:ext cx="1259301" cy="324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スクリーンショット 2016-11-01 23.4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37" y="3045726"/>
            <a:ext cx="736416" cy="649779"/>
          </a:xfrm>
          <a:prstGeom prst="rect">
            <a:avLst/>
          </a:prstGeom>
        </p:spPr>
      </p:pic>
      <p:pic>
        <p:nvPicPr>
          <p:cNvPr id="17" name="図 16" descr="jpeg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81" y="4341854"/>
            <a:ext cx="656827" cy="825725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4827885" y="4548118"/>
            <a:ext cx="1725948" cy="271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雲 17"/>
          <p:cNvSpPr/>
          <p:nvPr/>
        </p:nvSpPr>
        <p:spPr>
          <a:xfrm>
            <a:off x="4982337" y="3889433"/>
            <a:ext cx="1465548" cy="1234882"/>
          </a:xfrm>
          <a:prstGeom prst="cloud">
            <a:avLst/>
          </a:prstGeom>
          <a:blipFill rotWithShape="1">
            <a:blip r:embed="rId4"/>
            <a:tile tx="0" ty="0" sx="100000" sy="100000" flip="none" algn="tl"/>
          </a:blip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デモザイク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色変換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圧縮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567004" y="2727410"/>
            <a:ext cx="1057235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i="1" dirty="0" smtClean="0">
                <a:solidFill>
                  <a:schemeClr val="tx1"/>
                </a:solidFill>
              </a:rPr>
              <a:t>カメラ</a:t>
            </a:r>
            <a:endParaRPr lang="en-US" altLang="ja-JP" sz="2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278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Macintosh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DNG 画像とは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画像とは</dc:title>
  <dc:creator>山崎 義弘</dc:creator>
  <cp:lastModifiedBy>山崎 義弘</cp:lastModifiedBy>
  <cp:revision>19</cp:revision>
  <dcterms:created xsi:type="dcterms:W3CDTF">2016-11-03T13:13:35Z</dcterms:created>
  <dcterms:modified xsi:type="dcterms:W3CDTF">2016-11-03T14:11:13Z</dcterms:modified>
</cp:coreProperties>
</file>