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6" r:id="rId4"/>
    <p:sldId id="268" r:id="rId5"/>
    <p:sldId id="269" r:id="rId6"/>
    <p:sldId id="272" r:id="rId7"/>
    <p:sldId id="271" r:id="rId8"/>
    <p:sldId id="273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00"/>
    <a:srgbClr val="007F7F"/>
    <a:srgbClr val="007F5C"/>
    <a:srgbClr val="807F00"/>
    <a:srgbClr val="007F00"/>
    <a:srgbClr val="0027FF"/>
    <a:srgbClr val="0037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JPEG 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 </a:t>
            </a:r>
            <a:r>
              <a:rPr lang="ja-JP" altLang="en-US" dirty="0" smtClean="0"/>
              <a:t>クロマサブサンプリングと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YUVxxx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YUV444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453252" y="430893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925165" y="430287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744844" y="430893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216757" y="430287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YUV422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364208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56388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281277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281277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280671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56581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28147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281470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280864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56388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281277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281277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280671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56581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28147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281470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280864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367472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392361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392361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391755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367665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39255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453252" y="392554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925165" y="391948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367472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392361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392361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391755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367665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39255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744844" y="392554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216757" y="391948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下カーブ矢印 8"/>
          <p:cNvSpPr/>
          <p:nvPr/>
        </p:nvSpPr>
        <p:spPr>
          <a:xfrm flipH="1">
            <a:off x="2165319" y="2304145"/>
            <a:ext cx="1759217" cy="443446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 flipH="1">
            <a:off x="5441568" y="2304145"/>
            <a:ext cx="1759217" cy="443446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下カーブ矢印 38"/>
          <p:cNvSpPr/>
          <p:nvPr/>
        </p:nvSpPr>
        <p:spPr>
          <a:xfrm flipH="1" flipV="1">
            <a:off x="2165944" y="4307643"/>
            <a:ext cx="1759217" cy="428760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下カーブ矢印 39"/>
          <p:cNvSpPr/>
          <p:nvPr/>
        </p:nvSpPr>
        <p:spPr>
          <a:xfrm flipH="1" flipV="1">
            <a:off x="5473210" y="4307643"/>
            <a:ext cx="1759217" cy="428760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690931" y="197667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5952791" y="197667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663106" y="4748869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953419" y="475399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YUV422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各２サンプル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は各２サンプル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9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YUV440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</a:t>
            </a:r>
            <a:r>
              <a:rPr lang="en-US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YUV411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2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YUV41</a:t>
            </a:r>
            <a:r>
              <a:rPr lang="en-US" altLang="ja-JP" dirty="0"/>
              <a:t>0</a:t>
            </a:r>
            <a:r>
              <a:rPr kumimoji="1" lang="ja-JP" altLang="en-US" dirty="0" smtClean="0"/>
              <a:t> 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成分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r>
              <a:rPr lang="ja-JP" altLang="en-US" dirty="0" smtClean="0">
                <a:solidFill>
                  <a:schemeClr val="tx1"/>
                </a:solidFill>
              </a:rPr>
              <a:t>各</a:t>
            </a:r>
            <a:r>
              <a:rPr lang="ja-JP" altLang="en-US" dirty="0" smtClean="0">
                <a:solidFill>
                  <a:schemeClr val="tx1"/>
                </a:solidFill>
              </a:rPr>
              <a:t>０</a:t>
            </a:r>
            <a:r>
              <a:rPr lang="ja-JP" altLang="en-US" dirty="0" smtClean="0">
                <a:solidFill>
                  <a:schemeClr val="tx1"/>
                </a:solidFill>
              </a:rPr>
              <a:t>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34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2018</TotalTime>
  <Words>355</Words>
  <Application>Microsoft Macintosh PowerPoint</Application>
  <PresentationFormat>画面に合わせる 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インク瓶</vt:lpstr>
      <vt:lpstr>JPEG の クロマサブサンプリングと YUVxxx について</vt:lpstr>
      <vt:lpstr>YUV444 の例</vt:lpstr>
      <vt:lpstr>YUV422 の例</vt:lpstr>
      <vt:lpstr>YUV422 の例</vt:lpstr>
      <vt:lpstr>YUV440 の例</vt:lpstr>
      <vt:lpstr>YUV420 の例</vt:lpstr>
      <vt:lpstr>YUV411 の例</vt:lpstr>
      <vt:lpstr>YUV410 の例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110</cp:revision>
  <dcterms:created xsi:type="dcterms:W3CDTF">2016-01-06T13:41:00Z</dcterms:created>
  <dcterms:modified xsi:type="dcterms:W3CDTF">2016-02-18T17:53:19Z</dcterms:modified>
</cp:coreProperties>
</file>