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4" r:id="rId3"/>
    <p:sldId id="265" r:id="rId4"/>
    <p:sldId id="266" r:id="rId5"/>
    <p:sldId id="268" r:id="rId6"/>
    <p:sldId id="269" r:id="rId7"/>
    <p:sldId id="272" r:id="rId8"/>
    <p:sldId id="271" r:id="rId9"/>
    <p:sldId id="273" r:id="rId10"/>
    <p:sldId id="275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00"/>
    <a:srgbClr val="007F7F"/>
    <a:srgbClr val="007F5C"/>
    <a:srgbClr val="807F00"/>
    <a:srgbClr val="007F00"/>
    <a:srgbClr val="0027FF"/>
    <a:srgbClr val="0037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16/04/19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クロマサブサンプリングと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YUVxxx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</a:t>
            </a:r>
            <a:r>
              <a:rPr lang="en-US" altLang="ja-JP" dirty="0"/>
              <a:t>0</a:t>
            </a:r>
            <a:r>
              <a:rPr kumimoji="1" lang="ja-JP" altLang="en-US" dirty="0" smtClean="0"/>
              <a:t> の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164084"/>
            <a:ext cx="6869482" cy="36277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363765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250110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250110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249504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365694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2503030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363765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250110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365694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2503030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3268661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342315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3270590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3425088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3268661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342315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3287752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3425088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02830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1684532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1684532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07103" y="4178155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310629" y="433265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69515" y="4180084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973041" y="433458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522659" y="4178155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26185" y="433265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161107" y="4197246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264633" y="433458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07103" y="5068524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310629" y="522302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869515" y="5070453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2973041" y="52249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522659" y="5068524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26185" y="522302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161107" y="5087615"/>
            <a:ext cx="1516727" cy="5929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64633" y="52249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8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89797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91072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70967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467103" y="246465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940340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40616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995857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471888" y="2872641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945125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41094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346516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547791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927686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497059" y="24633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552576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4501844" y="287134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883082" y="2351856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084357" y="247134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464252" y="2027728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089142" y="2879333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20619" y="246465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4020619" y="287933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961269" y="246859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961269" y="28713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560388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6560388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7033625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033625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7489847" y="247134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7489847" y="2874093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789797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991072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1" name="角丸四角形 140"/>
          <p:cNvSpPr/>
          <p:nvPr/>
        </p:nvSpPr>
        <p:spPr>
          <a:xfrm>
            <a:off x="1370967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YUV440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467103" y="3918964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1940340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240616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3346516" y="3806169"/>
            <a:ext cx="2230158" cy="96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3547791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角丸四角形 150"/>
          <p:cNvSpPr/>
          <p:nvPr/>
        </p:nvSpPr>
        <p:spPr>
          <a:xfrm>
            <a:off x="3927686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YUV420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4497059" y="3917669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5883082" y="3806169"/>
            <a:ext cx="2230158" cy="18226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6084357" y="3925656"/>
            <a:ext cx="375110" cy="342163"/>
          </a:xfrm>
          <a:prstGeom prst="rect">
            <a:avLst/>
          </a:prstGeom>
          <a:solidFill>
            <a:srgbClr val="9E9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YCC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角丸四角形 156"/>
          <p:cNvSpPr/>
          <p:nvPr/>
        </p:nvSpPr>
        <p:spPr>
          <a:xfrm>
            <a:off x="6464252" y="3482041"/>
            <a:ext cx="102559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YUV410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4020619" y="391896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4961269" y="3922909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560388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560388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033625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7033625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7489847" y="392565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7489847" y="43284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084357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1467103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1940340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2396562" y="43336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991072" y="43388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4028607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4501844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958066" y="43378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3552576" y="434308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</p:spPr>
        <p:txBody>
          <a:bodyPr/>
          <a:lstStyle/>
          <a:p>
            <a:r>
              <a:rPr lang="en-US" altLang="ja-JP" dirty="0" err="1" smtClean="0"/>
              <a:t>YUVabc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早見表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560388" y="472815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7033625" y="472815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7489847" y="472815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084357" y="473339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565173" y="513292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038410" y="513292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494632" y="513292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089142" y="5138164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015197" y="4713474"/>
            <a:ext cx="1939278" cy="8467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1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YUV444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430893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430287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364208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56388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281277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281277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280671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56581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281470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281470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280864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453252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925165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3674728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3923617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3923617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3917559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3676657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3925546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744844" y="3925546"/>
            <a:ext cx="375110" cy="342163"/>
          </a:xfrm>
          <a:prstGeom prst="rect">
            <a:avLst/>
          </a:prstGeom>
          <a:solidFill>
            <a:srgbClr val="0037FF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216757" y="3919488"/>
            <a:ext cx="375110" cy="34216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下カーブ矢印 8"/>
          <p:cNvSpPr/>
          <p:nvPr/>
        </p:nvSpPr>
        <p:spPr>
          <a:xfrm flipH="1">
            <a:off x="2165319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 flipH="1">
            <a:off x="5441568" y="2304145"/>
            <a:ext cx="1759217" cy="443446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下カーブ矢印 38"/>
          <p:cNvSpPr/>
          <p:nvPr/>
        </p:nvSpPr>
        <p:spPr>
          <a:xfrm flipH="1" flipV="1">
            <a:off x="2165944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下カーブ矢印 39"/>
          <p:cNvSpPr/>
          <p:nvPr/>
        </p:nvSpPr>
        <p:spPr>
          <a:xfrm flipH="1" flipV="1">
            <a:off x="5473210" y="4307643"/>
            <a:ext cx="1759217" cy="428760"/>
          </a:xfrm>
          <a:prstGeom prst="curved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093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952791" y="197667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2663106" y="4748869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953419" y="4753991"/>
            <a:ext cx="76169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同じ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0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YUV422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106396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5578309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は各２サンプル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YUV440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452624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924537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744216" y="3198091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7216129" y="3192033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YUV420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105768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77681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</a:t>
            </a:r>
            <a:r>
              <a:rPr lang="en-US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成分は</a:t>
            </a:r>
            <a:r>
              <a:rPr lang="ja-JP" altLang="en-US" dirty="0" smtClean="0">
                <a:solidFill>
                  <a:schemeClr val="tx1"/>
                </a:solidFill>
              </a:rPr>
              <a:t>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YUV411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790840" y="430700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262753" y="430094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も各１サンプル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YUV41</a:t>
            </a:r>
            <a:r>
              <a:rPr lang="en-US" altLang="ja-JP" dirty="0"/>
              <a:t>0</a:t>
            </a:r>
            <a:r>
              <a:rPr kumimoji="1" lang="ja-JP" altLang="en-US" dirty="0" smtClean="0"/>
              <a:t> 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14448" y="2747593"/>
            <a:ext cx="6869482" cy="230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7103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10629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0212" y="3196162"/>
            <a:ext cx="375110" cy="342163"/>
          </a:xfrm>
          <a:prstGeom prst="rect">
            <a:avLst/>
          </a:prstGeom>
          <a:solidFill>
            <a:srgbClr val="0037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err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Cb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262125" y="3190104"/>
            <a:ext cx="375110" cy="34216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Cr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69515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973041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522659" y="294727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626185" y="319616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161107" y="294920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264633" y="319809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207731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311257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870143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973669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523287" y="4058113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626813" y="4307002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61735" y="4060042"/>
            <a:ext cx="1516727" cy="79871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6265261" y="4308931"/>
            <a:ext cx="375110" cy="3421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Y</a:t>
            </a:r>
            <a:endParaRPr kumimoji="1" lang="ja-JP" altLang="en-US" b="1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1207103" y="2611808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1366060" y="2268040"/>
            <a:ext cx="2476063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en-US" dirty="0" smtClean="0">
                <a:solidFill>
                  <a:schemeClr val="tx1"/>
                </a:solidFill>
              </a:rPr>
              <a:t>: Y 成分が</a:t>
            </a:r>
            <a:r>
              <a:rPr lang="ja-JP" altLang="en-US" dirty="0" smtClean="0">
                <a:solidFill>
                  <a:schemeClr val="tx1"/>
                </a:solidFill>
              </a:rPr>
              <a:t>４サンプル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4281447" y="2268040"/>
            <a:ext cx="3151015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</a:rPr>
              <a:t>b: 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は各１サンプル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1207103" y="5240240"/>
            <a:ext cx="64707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角丸四角形 75"/>
          <p:cNvSpPr/>
          <p:nvPr/>
        </p:nvSpPr>
        <p:spPr>
          <a:xfrm>
            <a:off x="1941984" y="5264527"/>
            <a:ext cx="5058476" cy="31948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dirty="0" smtClean="0">
                <a:solidFill>
                  <a:schemeClr val="tx1"/>
                </a:solidFill>
              </a:rPr>
              <a:t>: </a:t>
            </a:r>
            <a:r>
              <a:rPr lang="ja-JP" altLang="en-US" dirty="0" smtClean="0">
                <a:solidFill>
                  <a:schemeClr val="tx1"/>
                </a:solidFill>
              </a:rPr>
              <a:t>次の行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偶数行の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en-US" altLang="en-US" dirty="0" err="1" smtClean="0">
                <a:solidFill>
                  <a:schemeClr val="tx1"/>
                </a:solidFill>
              </a:rPr>
              <a:t>Cb,Cr</a:t>
            </a:r>
            <a:r>
              <a:rPr lang="en-US" altLang="en-US" dirty="0" smtClean="0">
                <a:solidFill>
                  <a:schemeClr val="tx1"/>
                </a:solidFill>
              </a:rPr>
              <a:t> 成分</a:t>
            </a:r>
            <a:r>
              <a:rPr lang="ja-JP" altLang="en-US" dirty="0" smtClean="0">
                <a:solidFill>
                  <a:schemeClr val="tx1"/>
                </a:solidFill>
              </a:rPr>
              <a:t>は各０サンプル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34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2028</TotalTime>
  <Words>460</Words>
  <Application>Microsoft Macintosh PowerPoint</Application>
  <PresentationFormat>画面に合わせる (4:3)</PresentationFormat>
  <Paragraphs>229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インク瓶</vt:lpstr>
      <vt:lpstr>JPEG の クロマサブサンプリングと YUVxxx について</vt:lpstr>
      <vt:lpstr>YUVabc の早見表</vt:lpstr>
      <vt:lpstr>YUV444 の例</vt:lpstr>
      <vt:lpstr>YUV422 の例</vt:lpstr>
      <vt:lpstr>YUV422 の例</vt:lpstr>
      <vt:lpstr>YUV440 の例</vt:lpstr>
      <vt:lpstr>YUV420 の例</vt:lpstr>
      <vt:lpstr>YUV411 の例</vt:lpstr>
      <vt:lpstr>YUV410 の例</vt:lpstr>
      <vt:lpstr>YUV410 の例2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119</cp:revision>
  <dcterms:created xsi:type="dcterms:W3CDTF">2016-01-06T13:41:00Z</dcterms:created>
  <dcterms:modified xsi:type="dcterms:W3CDTF">2016-04-18T16:02:32Z</dcterms:modified>
</cp:coreProperties>
</file>