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7" d="100"/>
          <a:sy n="147" d="100"/>
        </p:scale>
        <p:origin x="-6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6B168-0067-9845-ABF2-8B2FE94109C1}" type="datetimeFigureOut">
              <a:rPr kumimoji="1" lang="ja-JP" altLang="en-US" smtClean="0"/>
              <a:t>16/09/11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D24E-F0E7-2846-9CFB-57059ED8F2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4099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6B168-0067-9845-ABF2-8B2FE94109C1}" type="datetimeFigureOut">
              <a:rPr kumimoji="1" lang="ja-JP" altLang="en-US" smtClean="0"/>
              <a:t>16/09/11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D24E-F0E7-2846-9CFB-57059ED8F2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7947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6B168-0067-9845-ABF2-8B2FE94109C1}" type="datetimeFigureOut">
              <a:rPr kumimoji="1" lang="ja-JP" altLang="en-US" smtClean="0"/>
              <a:t>16/09/11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D24E-F0E7-2846-9CFB-57059ED8F2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489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6B168-0067-9845-ABF2-8B2FE94109C1}" type="datetimeFigureOut">
              <a:rPr kumimoji="1" lang="ja-JP" altLang="en-US" smtClean="0"/>
              <a:t>16/09/11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D24E-F0E7-2846-9CFB-57059ED8F2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6064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6B168-0067-9845-ABF2-8B2FE94109C1}" type="datetimeFigureOut">
              <a:rPr kumimoji="1" lang="ja-JP" altLang="en-US" smtClean="0"/>
              <a:t>16/09/11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D24E-F0E7-2846-9CFB-57059ED8F2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6659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6B168-0067-9845-ABF2-8B2FE94109C1}" type="datetimeFigureOut">
              <a:rPr kumimoji="1" lang="ja-JP" altLang="en-US" smtClean="0"/>
              <a:t>16/09/11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D24E-F0E7-2846-9CFB-57059ED8F2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8637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6B168-0067-9845-ABF2-8B2FE94109C1}" type="datetimeFigureOut">
              <a:rPr kumimoji="1" lang="ja-JP" altLang="en-US" smtClean="0"/>
              <a:t>16/09/11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D24E-F0E7-2846-9CFB-57059ED8F2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5728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6B168-0067-9845-ABF2-8B2FE94109C1}" type="datetimeFigureOut">
              <a:rPr kumimoji="1" lang="ja-JP" altLang="en-US" smtClean="0"/>
              <a:t>16/09/11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D24E-F0E7-2846-9CFB-57059ED8F2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357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6B168-0067-9845-ABF2-8B2FE94109C1}" type="datetimeFigureOut">
              <a:rPr kumimoji="1" lang="ja-JP" altLang="en-US" smtClean="0"/>
              <a:t>16/09/11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D24E-F0E7-2846-9CFB-57059ED8F2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2616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6B168-0067-9845-ABF2-8B2FE94109C1}" type="datetimeFigureOut">
              <a:rPr kumimoji="1" lang="ja-JP" altLang="en-US" smtClean="0"/>
              <a:t>16/09/11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D24E-F0E7-2846-9CFB-57059ED8F2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2516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6B168-0067-9845-ABF2-8B2FE94109C1}" type="datetimeFigureOut">
              <a:rPr kumimoji="1" lang="ja-JP" altLang="en-US" smtClean="0"/>
              <a:t>16/09/11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D24E-F0E7-2846-9CFB-57059ED8F2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721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6B168-0067-9845-ABF2-8B2FE94109C1}" type="datetimeFigureOut">
              <a:rPr kumimoji="1" lang="ja-JP" altLang="en-US" smtClean="0"/>
              <a:t>16/09/11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AD24E-F0E7-2846-9CFB-57059ED8F2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188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094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JPEG</a:t>
            </a:r>
            <a:r>
              <a:rPr kumimoji="1" lang="ja-JP" altLang="en-US" dirty="0" smtClean="0"/>
              <a:t>バイナリを見</a:t>
            </a:r>
            <a:r>
              <a:rPr lang="ja-JP" altLang="en-US" dirty="0" smtClean="0"/>
              <a:t>てみよう</a:t>
            </a:r>
            <a:r>
              <a:rPr kumimoji="1" lang="en-US" altLang="ja-JP" dirty="0" smtClean="0"/>
              <a:t> (</a:t>
            </a:r>
            <a:r>
              <a:rPr kumimoji="1" lang="en-US" altLang="ja-JP" dirty="0" err="1" smtClean="0"/>
              <a:t>Exif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1570200" y="1994496"/>
            <a:ext cx="618233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SOI</a:t>
            </a:r>
          </a:p>
          <a:p>
            <a:pPr algn="ctr"/>
            <a:r>
              <a:rPr kumimoji="1" lang="en-US" altLang="ja-JP" dirty="0" smtClean="0"/>
              <a:t>ffd8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2307415" y="1996493"/>
            <a:ext cx="774950" cy="5313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APP0</a:t>
            </a:r>
          </a:p>
          <a:p>
            <a:pPr algn="ctr"/>
            <a:r>
              <a:rPr lang="en-US" altLang="ja-JP" dirty="0" smtClean="0"/>
              <a:t>ffe0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3218056" y="1998490"/>
            <a:ext cx="774950" cy="529367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APP1</a:t>
            </a:r>
          </a:p>
          <a:p>
            <a:pPr algn="ctr"/>
            <a:r>
              <a:rPr lang="en-US" altLang="ja-JP" dirty="0" smtClean="0"/>
              <a:t>ffe1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3350935" y="2666403"/>
            <a:ext cx="3816661" cy="517238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/>
              <a:t>f</a:t>
            </a:r>
            <a:r>
              <a:rPr lang="en-US" altLang="ja-JP" dirty="0" smtClean="0"/>
              <a:t>fe1 0062 </a:t>
            </a:r>
            <a:r>
              <a:rPr lang="en-US" altLang="ja-JP" dirty="0" smtClean="0">
                <a:solidFill>
                  <a:schemeClr val="tx1"/>
                </a:solidFill>
              </a:rPr>
              <a:t>‘</a:t>
            </a:r>
            <a:r>
              <a:rPr lang="en-US" altLang="ja-JP" dirty="0" err="1" smtClean="0">
                <a:solidFill>
                  <a:schemeClr val="tx1"/>
                </a:solidFill>
              </a:rPr>
              <a:t>Exif</a:t>
            </a:r>
            <a:r>
              <a:rPr lang="en-US" altLang="ja-JP" dirty="0" smtClean="0">
                <a:solidFill>
                  <a:schemeClr val="tx1"/>
                </a:solidFill>
              </a:rPr>
              <a:t>’ … ‘MM’ … 0005</a:t>
            </a:r>
          </a:p>
          <a:p>
            <a:r>
              <a:rPr kumimoji="1" lang="en-US" altLang="ja-JP" dirty="0" smtClean="0">
                <a:solidFill>
                  <a:schemeClr val="tx1"/>
                </a:solidFill>
              </a:rPr>
              <a:t>0112 0003 00000001 0006 0000 …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3" name="円形吹き出し 32"/>
          <p:cNvSpPr/>
          <p:nvPr/>
        </p:nvSpPr>
        <p:spPr>
          <a:xfrm>
            <a:off x="4473953" y="1965213"/>
            <a:ext cx="1346686" cy="601895"/>
          </a:xfrm>
          <a:prstGeom prst="wedgeEllipseCallout">
            <a:avLst>
              <a:gd name="adj1" fmla="val 11981"/>
              <a:gd name="adj2" fmla="val 68926"/>
            </a:avLst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600" dirty="0" smtClean="0">
                <a:solidFill>
                  <a:srgbClr val="000000"/>
                </a:solidFill>
              </a:rPr>
              <a:t>Motorola</a:t>
            </a:r>
          </a:p>
          <a:p>
            <a:pPr algn="ctr"/>
            <a:r>
              <a:rPr lang="en-US" altLang="ja-JP" sz="1600" dirty="0" err="1" smtClean="0">
                <a:solidFill>
                  <a:srgbClr val="000000"/>
                </a:solidFill>
              </a:rPr>
              <a:t>BigEndian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34" name="円形吹き出し 33"/>
          <p:cNvSpPr/>
          <p:nvPr/>
        </p:nvSpPr>
        <p:spPr>
          <a:xfrm>
            <a:off x="6006993" y="2082974"/>
            <a:ext cx="955869" cy="430458"/>
          </a:xfrm>
          <a:prstGeom prst="wedgeEllipseCallout">
            <a:avLst>
              <a:gd name="adj1" fmla="val -30579"/>
              <a:gd name="adj2" fmla="val 93321"/>
            </a:avLst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dirty="0" smtClean="0">
                <a:solidFill>
                  <a:srgbClr val="000000"/>
                </a:solidFill>
              </a:rPr>
              <a:t>タグ数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35" name="円形吹き出し 34"/>
          <p:cNvSpPr/>
          <p:nvPr/>
        </p:nvSpPr>
        <p:spPr>
          <a:xfrm>
            <a:off x="2036470" y="3205365"/>
            <a:ext cx="1652565" cy="534770"/>
          </a:xfrm>
          <a:prstGeom prst="wedgeEllipseCallout">
            <a:avLst>
              <a:gd name="adj1" fmla="val 42779"/>
              <a:gd name="adj2" fmla="val -59532"/>
            </a:avLst>
          </a:prstGeom>
          <a:gradFill flip="none" rotWithShape="1">
            <a:gsLst>
              <a:gs pos="58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40000"/>
                  <a:lumOff val="60000"/>
                </a:schemeClr>
              </a:gs>
              <a:gs pos="90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en-US" sz="1600" dirty="0">
                <a:solidFill>
                  <a:srgbClr val="000000"/>
                </a:solidFill>
              </a:rPr>
              <a:t>t</a:t>
            </a:r>
            <a:r>
              <a:rPr lang="en-US" altLang="en-US" sz="1600" dirty="0" smtClean="0">
                <a:solidFill>
                  <a:srgbClr val="000000"/>
                </a:solidFill>
              </a:rPr>
              <a:t>ag:0012</a:t>
            </a:r>
          </a:p>
          <a:p>
            <a:pPr algn="ctr"/>
            <a:r>
              <a:rPr kumimoji="1" lang="en-US" altLang="en-US" sz="1600" dirty="0" smtClean="0">
                <a:solidFill>
                  <a:srgbClr val="000000"/>
                </a:solidFill>
              </a:rPr>
              <a:t>= Orientation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36" name="円形吹き出し 35"/>
          <p:cNvSpPr/>
          <p:nvPr/>
        </p:nvSpPr>
        <p:spPr>
          <a:xfrm>
            <a:off x="3834809" y="3254257"/>
            <a:ext cx="1008098" cy="448853"/>
          </a:xfrm>
          <a:prstGeom prst="wedgeEllipseCallout">
            <a:avLst>
              <a:gd name="adj1" fmla="val -8995"/>
              <a:gd name="adj2" fmla="val -72989"/>
            </a:avLst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600" dirty="0" err="1">
                <a:solidFill>
                  <a:srgbClr val="000000"/>
                </a:solidFill>
              </a:rPr>
              <a:t>t</a:t>
            </a:r>
            <a:r>
              <a:rPr kumimoji="1" lang="en-US" altLang="ja-JP" sz="1600" dirty="0" err="1" smtClean="0">
                <a:solidFill>
                  <a:srgbClr val="000000"/>
                </a:solidFill>
              </a:rPr>
              <a:t>ype:ushort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37" name="円形吹き出し 36"/>
          <p:cNvSpPr/>
          <p:nvPr/>
        </p:nvSpPr>
        <p:spPr>
          <a:xfrm>
            <a:off x="5045942" y="3219697"/>
            <a:ext cx="842513" cy="448853"/>
          </a:xfrm>
          <a:prstGeom prst="wedgeEllipseCallout">
            <a:avLst>
              <a:gd name="adj1" fmla="val -42279"/>
              <a:gd name="adj2" fmla="val -71046"/>
            </a:avLst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</a:rPr>
              <a:t>c</a:t>
            </a:r>
            <a:r>
              <a:rPr lang="en-US" altLang="ja-JP" dirty="0" smtClean="0">
                <a:solidFill>
                  <a:srgbClr val="000000"/>
                </a:solidFill>
              </a:rPr>
              <a:t>ount:1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38" name="円形吹き出し 37"/>
          <p:cNvSpPr/>
          <p:nvPr/>
        </p:nvSpPr>
        <p:spPr>
          <a:xfrm>
            <a:off x="6120809" y="3183641"/>
            <a:ext cx="1185333" cy="570833"/>
          </a:xfrm>
          <a:prstGeom prst="wedgeEllipseCallout">
            <a:avLst>
              <a:gd name="adj1" fmla="val -68614"/>
              <a:gd name="adj2" fmla="val -55214"/>
            </a:avLst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600" dirty="0">
                <a:solidFill>
                  <a:srgbClr val="000000"/>
                </a:solidFill>
              </a:rPr>
              <a:t>o</a:t>
            </a:r>
            <a:r>
              <a:rPr kumimoji="1" lang="en-US" altLang="ja-JP" sz="1600" dirty="0" smtClean="0">
                <a:solidFill>
                  <a:srgbClr val="000000"/>
                </a:solidFill>
              </a:rPr>
              <a:t>ffset</a:t>
            </a:r>
          </a:p>
          <a:p>
            <a:pPr algn="ctr"/>
            <a:r>
              <a:rPr kumimoji="1" lang="en-US" altLang="ja-JP" sz="1600" dirty="0" smtClean="0">
                <a:solidFill>
                  <a:srgbClr val="000000"/>
                </a:solidFill>
              </a:rPr>
              <a:t>or value:6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5" name="曲折矢印 4"/>
          <p:cNvSpPr/>
          <p:nvPr/>
        </p:nvSpPr>
        <p:spPr>
          <a:xfrm rot="10800000">
            <a:off x="6423584" y="2721600"/>
            <a:ext cx="233271" cy="190080"/>
          </a:xfrm>
          <a:prstGeom prst="ben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799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48</Words>
  <Application>Microsoft Macintosh PowerPoint</Application>
  <PresentationFormat>画面に合わせる 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ホワイト</vt:lpstr>
      <vt:lpstr>PowerPoint プレゼンテーション</vt:lpstr>
      <vt:lpstr>JPEGバイナリを見てみよう (Exif)</vt:lpstr>
    </vt:vector>
  </TitlesOfParts>
  <Company>株式会社awm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山崎 義弘</dc:creator>
  <cp:lastModifiedBy>山崎 義弘</cp:lastModifiedBy>
  <cp:revision>3</cp:revision>
  <dcterms:created xsi:type="dcterms:W3CDTF">2016-09-11T08:49:10Z</dcterms:created>
  <dcterms:modified xsi:type="dcterms:W3CDTF">2016-09-11T08:58:07Z</dcterms:modified>
</cp:coreProperties>
</file>