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74EE-BEDA-E54E-A4DF-B255DA8DC7D4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3B231-9A69-BF43-A0F4-FDBF2A62C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53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3B231-9A69-BF43-A0F4-FDBF2A62C9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21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48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8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20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5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6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24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5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29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9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72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DF0A-F404-CB45-8C95-925B5BCF682E}" type="datetimeFigureOut">
              <a:rPr kumimoji="1" lang="ja-JP" altLang="en-US" smtClean="0"/>
              <a:t>16/11/06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B45F-C10C-F140-B70F-5071F4388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0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TIFF </a:t>
            </a:r>
            <a:r>
              <a:rPr lang="ja-JP" altLang="en-US" dirty="0" smtClean="0"/>
              <a:t>フォーマットの分解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7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32863" y="2496777"/>
            <a:ext cx="618736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Tiff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version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138868" y="2496777"/>
            <a:ext cx="954812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en-US" altLang="ja-JP" baseline="30000" dirty="0" smtClean="0">
                <a:solidFill>
                  <a:schemeClr val="tx1"/>
                </a:solidFill>
              </a:rPr>
              <a:t>th</a:t>
            </a:r>
            <a:r>
              <a:rPr kumimoji="1" lang="en-US" altLang="ja-JP" dirty="0" smtClean="0">
                <a:solidFill>
                  <a:schemeClr val="tx1"/>
                </a:solidFill>
              </a:rPr>
              <a:t>IDF</a:t>
            </a:r>
          </a:p>
          <a:p>
            <a:pPr algn="ctr"/>
            <a:r>
              <a:rPr lang="ja-JP" altLang="ja-JP" dirty="0" smtClean="0">
                <a:solidFill>
                  <a:schemeClr val="tx1"/>
                </a:solidFill>
              </a:rPr>
              <a:t>Pt</a:t>
            </a:r>
            <a:r>
              <a:rPr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70094" y="2496777"/>
            <a:ext cx="1660390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en-US" altLang="ja-JP" baseline="30000" dirty="0" smtClean="0">
                <a:solidFill>
                  <a:schemeClr val="tx1"/>
                </a:solidFill>
              </a:rPr>
              <a:t>th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IDF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23332" y="2496777"/>
            <a:ext cx="1812358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GPSInfo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IDF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901688" y="2496777"/>
            <a:ext cx="634373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0</a:t>
            </a:r>
            <a:r>
              <a:rPr kumimoji="1" lang="en-US" altLang="ja-JP" baseline="30000" dirty="0" smtClean="0">
                <a:solidFill>
                  <a:schemeClr val="tx1"/>
                </a:solidFill>
              </a:rPr>
              <a:t>th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432863" y="2312233"/>
            <a:ext cx="618736" cy="108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38868" y="2312233"/>
            <a:ext cx="954812" cy="4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38567" y="3224944"/>
            <a:ext cx="245323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432861" y="1888867"/>
            <a:ext cx="618738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323403" y="1889290"/>
            <a:ext cx="618738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4</a:t>
            </a:r>
            <a:r>
              <a:rPr lang="en-US" altLang="ja-JP" dirty="0" smtClean="0">
                <a:solidFill>
                  <a:srgbClr val="000000"/>
                </a:solidFill>
              </a:rPr>
              <a:t>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38569" y="3400330"/>
            <a:ext cx="4917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円形吹き出し 19"/>
          <p:cNvSpPr/>
          <p:nvPr/>
        </p:nvSpPr>
        <p:spPr>
          <a:xfrm>
            <a:off x="738567" y="3636603"/>
            <a:ext cx="737716" cy="586200"/>
          </a:xfrm>
          <a:prstGeom prst="wedgeEllipseCallout">
            <a:avLst>
              <a:gd name="adj1" fmla="val -18269"/>
              <a:gd name="adj2" fmla="val -154166"/>
            </a:avLst>
          </a:prstGeom>
          <a:gradFill flip="none" rotWithShape="1">
            <a:gsLst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MM</a:t>
            </a:r>
          </a:p>
          <a:p>
            <a:pPr algn="ctr"/>
            <a:r>
              <a:rPr lang="en-US" altLang="ja-JP" dirty="0">
                <a:solidFill>
                  <a:srgbClr val="000000"/>
                </a:solidFill>
              </a:rPr>
              <a:t>o</a:t>
            </a:r>
            <a:r>
              <a:rPr kumimoji="1" lang="en-US" altLang="ja-JP" dirty="0" smtClean="0">
                <a:solidFill>
                  <a:srgbClr val="000000"/>
                </a:solidFill>
              </a:rPr>
              <a:t>r </a:t>
            </a:r>
            <a:r>
              <a:rPr lang="en-US" altLang="ja-JP" dirty="0" smtClean="0">
                <a:solidFill>
                  <a:srgbClr val="000000"/>
                </a:solidFill>
              </a:rPr>
              <a:t>II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 rot="2780639">
            <a:off x="2746963" y="2881891"/>
            <a:ext cx="390353" cy="2388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形吹き出し 22"/>
          <p:cNvSpPr/>
          <p:nvPr/>
        </p:nvSpPr>
        <p:spPr>
          <a:xfrm>
            <a:off x="2345112" y="3636603"/>
            <a:ext cx="846692" cy="586200"/>
          </a:xfrm>
          <a:prstGeom prst="wedgeEllipseCallout">
            <a:avLst>
              <a:gd name="adj1" fmla="val -18269"/>
              <a:gd name="adj2" fmla="val -154166"/>
            </a:avLst>
          </a:prstGeom>
          <a:gradFill flip="none" rotWithShape="1">
            <a:gsLst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8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固定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38569" y="2497200"/>
            <a:ext cx="618736" cy="553634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r>
              <a:rPr kumimoji="1" lang="en-US" altLang="ja-JP" dirty="0" smtClean="0">
                <a:solidFill>
                  <a:schemeClr val="tx1"/>
                </a:solidFill>
              </a:rPr>
              <a:t>yte</a:t>
            </a: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order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738569" y="2312656"/>
            <a:ext cx="618736" cy="108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38567" y="1889290"/>
            <a:ext cx="618738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7" name="円形吹き出し 26"/>
          <p:cNvSpPr/>
          <p:nvPr/>
        </p:nvSpPr>
        <p:spPr>
          <a:xfrm>
            <a:off x="1465428" y="3636603"/>
            <a:ext cx="846692" cy="586200"/>
          </a:xfrm>
          <a:prstGeom prst="wedgeEllipseCallout">
            <a:avLst>
              <a:gd name="adj1" fmla="val -18269"/>
              <a:gd name="adj2" fmla="val -154166"/>
            </a:avLst>
          </a:prstGeom>
          <a:gradFill flip="none" rotWithShape="1">
            <a:gsLst>
              <a:gs pos="1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0x2A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固定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300857" y="4434487"/>
            <a:ext cx="5939444" cy="830451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0</a:t>
            </a:r>
            <a:r>
              <a:rPr lang="en-US" altLang="ja-JP" baseline="30000" dirty="0" smtClean="0">
                <a:solidFill>
                  <a:schemeClr val="tx1"/>
                </a:solidFill>
              </a:rPr>
              <a:t>th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IDF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466290" y="4754729"/>
            <a:ext cx="663903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nTags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997864" y="4697887"/>
            <a:ext cx="794593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258284" y="4624459"/>
            <a:ext cx="2604767" cy="51275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2385045" y="4708743"/>
            <a:ext cx="384708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845738" y="4708743"/>
            <a:ext cx="384708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type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345497" y="4708743"/>
            <a:ext cx="663903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count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096670" y="4719599"/>
            <a:ext cx="663903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offset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868442" y="4708743"/>
            <a:ext cx="937658" cy="3908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312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GPSInfo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IFD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Ptr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2822305" y="4613194"/>
            <a:ext cx="408141" cy="42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3398483" y="4612946"/>
            <a:ext cx="607723" cy="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800596" y="4169299"/>
            <a:ext cx="564894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3431049" y="4169722"/>
            <a:ext cx="589637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4</a:t>
            </a:r>
            <a:r>
              <a:rPr lang="en-US" altLang="ja-JP" dirty="0" smtClean="0">
                <a:solidFill>
                  <a:srgbClr val="000000"/>
                </a:solidFill>
              </a:rPr>
              <a:t>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2385045" y="4624473"/>
            <a:ext cx="3947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2258284" y="4169722"/>
            <a:ext cx="499751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53" name="直線矢印コネクタ 52"/>
          <p:cNvCxnSpPr/>
          <p:nvPr/>
        </p:nvCxnSpPr>
        <p:spPr>
          <a:xfrm flipV="1">
            <a:off x="4136896" y="4602090"/>
            <a:ext cx="607723" cy="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/>
          <p:cNvSpPr/>
          <p:nvPr/>
        </p:nvSpPr>
        <p:spPr>
          <a:xfrm>
            <a:off x="4158607" y="4158866"/>
            <a:ext cx="531738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4</a:t>
            </a:r>
            <a:r>
              <a:rPr lang="en-US" altLang="ja-JP" dirty="0" smtClean="0">
                <a:solidFill>
                  <a:srgbClr val="000000"/>
                </a:solidFill>
              </a:rPr>
              <a:t>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1487722" y="5210410"/>
            <a:ext cx="607723" cy="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585417" y="5156819"/>
            <a:ext cx="393817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4</a:t>
            </a:r>
            <a:r>
              <a:rPr lang="en-US" altLang="ja-JP" dirty="0" smtClean="0">
                <a:solidFill>
                  <a:srgbClr val="000000"/>
                </a:solidFill>
              </a:rPr>
              <a:t>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57" name="右中かっこ 56"/>
          <p:cNvSpPr/>
          <p:nvPr/>
        </p:nvSpPr>
        <p:spPr>
          <a:xfrm rot="5400000">
            <a:off x="4540883" y="3158408"/>
            <a:ext cx="362542" cy="4927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791119" y="4731313"/>
            <a:ext cx="394906" cy="3908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101294" y="5514626"/>
            <a:ext cx="696626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err="1" smtClean="0">
                <a:solidFill>
                  <a:srgbClr val="000000"/>
                </a:solidFill>
              </a:rPr>
              <a:t>nTags</a:t>
            </a:r>
            <a:r>
              <a:rPr kumimoji="1" lang="en-US" altLang="ja-JP" dirty="0" smtClean="0">
                <a:solidFill>
                  <a:srgbClr val="000000"/>
                </a:solidFill>
              </a:rPr>
              <a:t> </a:t>
            </a:r>
            <a:r>
              <a:rPr kumimoji="1" lang="ja-JP" altLang="en-US" dirty="0" smtClean="0">
                <a:solidFill>
                  <a:srgbClr val="000000"/>
                </a:solidFill>
              </a:rPr>
              <a:t>個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0" name="右矢印 59"/>
          <p:cNvSpPr/>
          <p:nvPr/>
        </p:nvSpPr>
        <p:spPr>
          <a:xfrm rot="14386932">
            <a:off x="5296113" y="3945578"/>
            <a:ext cx="1366581" cy="2909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右矢印 60"/>
          <p:cNvSpPr/>
          <p:nvPr/>
        </p:nvSpPr>
        <p:spPr>
          <a:xfrm rot="17073849">
            <a:off x="4026228" y="3847786"/>
            <a:ext cx="1805852" cy="2044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 flipV="1">
            <a:off x="1357305" y="3050409"/>
            <a:ext cx="1812789" cy="138407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46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4791233" y="3050834"/>
            <a:ext cx="2449068" cy="1383653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46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4997864" y="5219187"/>
            <a:ext cx="7945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4997864" y="5153824"/>
            <a:ext cx="794593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12byte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2219612" y="5216661"/>
            <a:ext cx="2552246" cy="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3093680" y="5156819"/>
            <a:ext cx="663903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12byte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5922717" y="5219616"/>
            <a:ext cx="7945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5922717" y="5154253"/>
            <a:ext cx="794593" cy="4342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solidFill>
                  <a:srgbClr val="000000"/>
                </a:solidFill>
              </a:rPr>
              <a:t>12byte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3356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</Words>
  <Application>Microsoft Macintosh PowerPoint</Application>
  <PresentationFormat>画面に合わせる (4:3)</PresentationFormat>
  <Paragraphs>42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TIFF フォーマットの分解</vt:lpstr>
      <vt:lpstr>PowerPoint プレゼンテーション</vt:lpstr>
    </vt:vector>
  </TitlesOfParts>
  <Company>株式会社awm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TIFF フォーマットの分解</dc:title>
  <dc:creator>山崎 義弘</dc:creator>
  <cp:lastModifiedBy>山崎 義弘</cp:lastModifiedBy>
  <cp:revision>25</cp:revision>
  <dcterms:created xsi:type="dcterms:W3CDTF">2016-11-05T16:09:54Z</dcterms:created>
  <dcterms:modified xsi:type="dcterms:W3CDTF">2016-11-05T16:56:11Z</dcterms:modified>
</cp:coreProperties>
</file>