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7B92-2862-8A43-A19F-8AB1959CFD0E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CAB2-93DE-3544-99B3-5BED8448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2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5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70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5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8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ImageMagick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プロファイルを扱う</a:t>
            </a:r>
            <a:r>
              <a:rPr lang="en-US" altLang="ja-JP" dirty="0" smtClean="0"/>
              <a:t> #2 </a:t>
            </a:r>
            <a:r>
              <a:rPr lang="ja-JP" altLang="en-US" dirty="0" smtClean="0"/>
              <a:t>コマンド実行例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5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53270" y="2253156"/>
            <a:ext cx="4666097" cy="732079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b="1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28065" y="2469742"/>
            <a:ext cx="995526" cy="383550"/>
          </a:xfrm>
          <a:prstGeom prst="rect">
            <a:avLst/>
          </a:prstGeom>
          <a:gradFill>
            <a:gsLst>
              <a:gs pos="0">
                <a:srgbClr val="3366FF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メタデータ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78818" y="2473779"/>
            <a:ext cx="2450864" cy="383550"/>
          </a:xfrm>
          <a:prstGeom prst="rect">
            <a:avLst/>
          </a:prstGeom>
          <a:gradFill>
            <a:gsLst>
              <a:gs pos="0">
                <a:srgbClr val="3366FF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1880344" y="3249124"/>
            <a:ext cx="1443247" cy="804926"/>
          </a:xfrm>
          <a:prstGeom prst="wedgeRoundRectCallout">
            <a:avLst>
              <a:gd name="adj1" fmla="val -9338"/>
              <a:gd name="adj2" fmla="val -110854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accent6"/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•"/>
            </a:pPr>
            <a:r>
              <a:rPr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lang="en-US" altLang="ja-JP" sz="1200" dirty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marL="171450" indent="-171450">
              <a:buFontTx/>
              <a:buChar char="•"/>
            </a:pPr>
            <a:r>
              <a:rPr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lang="en-US" altLang="ja-JP" sz="1200" dirty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    </a:t>
            </a:r>
            <a:r>
              <a:rPr lang="en-US" altLang="ja-JP" sz="1200" dirty="0" err="1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etc</a:t>
            </a:r>
            <a:r>
              <a:rPr lang="mr-IN" altLang="ja-JP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…</a:t>
            </a:r>
            <a:endParaRPr kumimoji="1" lang="en-US" altLang="ja-JP" sz="1200" dirty="0" smtClean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169907" y="3151436"/>
            <a:ext cx="1472202" cy="1024724"/>
          </a:xfrm>
          <a:prstGeom prst="wedgeRoundRectCallout">
            <a:avLst>
              <a:gd name="adj1" fmla="val -52081"/>
              <a:gd name="adj2" fmla="val -98075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accent6"/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　</a:t>
            </a:r>
            <a:endParaRPr lang="ja-JP" altLang="en-US" sz="1200" dirty="0" smtClean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8" name="図 7" descr="lena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97" y="3224701"/>
            <a:ext cx="891502" cy="8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93321" y="2253156"/>
            <a:ext cx="4988022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2387954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2103505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3056111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3212549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3183983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6654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反映しつつ</a:t>
            </a:r>
            <a:r>
              <a:rPr kumimoji="1" lang="en-US" altLang="ja-JP" dirty="0" smtClean="0"/>
              <a:t>ICC</a:t>
            </a:r>
            <a:r>
              <a:rPr kumimoji="1" lang="ja-JP" altLang="en-US" dirty="0" smtClean="0"/>
              <a:t> プロファイルを残す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73698" y="3482025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67066" y="3197576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972947" y="4150182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673698" y="4306620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555583" y="4278054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5" name="乗算記号 14"/>
          <p:cNvSpPr/>
          <p:nvPr/>
        </p:nvSpPr>
        <p:spPr>
          <a:xfrm>
            <a:off x="962787" y="2137463"/>
            <a:ext cx="2061549" cy="1065506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220720" y="3056112"/>
            <a:ext cx="843280" cy="1221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719745" y="3503400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38101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-s</a:t>
            </a:r>
            <a:r>
              <a:rPr kumimoji="1" lang="en-US" altLang="ja-JP" dirty="0" smtClean="0"/>
              <a:t>trip </a:t>
            </a:r>
            <a:r>
              <a:rPr kumimoji="1" lang="ja-JP" altLang="en-US" dirty="0" smtClean="0"/>
              <a:t>メタデータを全て削除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2392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-auto-orient </a:t>
            </a:r>
            <a:r>
              <a:rPr lang="ja-JP" altLang="en-US" dirty="0"/>
              <a:t>向きを反映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93321" y="2253156"/>
            <a:ext cx="4988022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2387954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2103505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3056111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3212549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3183983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270075" y="2922310"/>
            <a:ext cx="743125" cy="471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566637" y="3082313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7" name="乗算記号 16"/>
          <p:cNvSpPr/>
          <p:nvPr/>
        </p:nvSpPr>
        <p:spPr>
          <a:xfrm>
            <a:off x="2026658" y="3056111"/>
            <a:ext cx="1693087" cy="951461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3328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-auto-orient </a:t>
            </a:r>
            <a:r>
              <a:rPr lang="ja-JP" altLang="en-US" dirty="0" smtClean="0"/>
              <a:t>向きを反映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313607" y="3270387"/>
            <a:ext cx="843280" cy="1221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812632" y="3717675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71399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orient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42588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</a:p>
          <a:p>
            <a:pPr algn="ctr"/>
            <a:r>
              <a:rPr kumimoji="1" lang="en-US" altLang="en-US" sz="1600" b="1" i="1" u="sng" spc="300" dirty="0" err="1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sRGB</a:t>
            </a:r>
            <a:endParaRPr kumimoji="1" lang="ja-JP" altLang="en-US" sz="1600" b="1" i="1" u="sng" spc="3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13254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5" y="1972618"/>
            <a:ext cx="1690304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466007" y="3072637"/>
            <a:ext cx="1928953" cy="1499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812632" y="4036638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3466007" y="3056111"/>
            <a:ext cx="486233" cy="35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124850" y="2968057"/>
            <a:ext cx="1849120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元の色空間から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kumimoji="1" lang="en-US" altLang="ja-JP" dirty="0" err="1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sRGB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に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変換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568613" y="3550323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13591" y="3256983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92639662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185</Words>
  <Application>Microsoft Macintosh PowerPoint</Application>
  <PresentationFormat>画面に合わせる (4:3)</PresentationFormat>
  <Paragraphs>101</Paragraphs>
  <Slides>8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ImageMagick で ICC プロファイルを扱う #2 コマンド実行例</vt:lpstr>
      <vt:lpstr>PowerPoint プレゼンテーション</vt:lpstr>
      <vt:lpstr>PowerPoint プレゼンテーション</vt:lpstr>
      <vt:lpstr>反映しつつICC プロファイルを残す</vt:lpstr>
      <vt:lpstr>-strip メタデータを全て削除</vt:lpstr>
      <vt:lpstr>-auto-orient 向きを反映</vt:lpstr>
      <vt:lpstr>-auto-orient 向きを反映</vt:lpstr>
      <vt:lpstr>orient と ICC を反映</vt:lpstr>
    </vt:vector>
  </TitlesOfParts>
  <Company>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 Yo</dc:creator>
  <cp:lastModifiedBy>Ya Yo</cp:lastModifiedBy>
  <cp:revision>41</cp:revision>
  <dcterms:created xsi:type="dcterms:W3CDTF">2017-06-11T15:50:51Z</dcterms:created>
  <dcterms:modified xsi:type="dcterms:W3CDTF">2017-08-05T14:51:02Z</dcterms:modified>
</cp:coreProperties>
</file>