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19" r:id="rId1"/>
  </p:sldMasterIdLst>
  <p:sldIdLst>
    <p:sldId id="256" r:id="rId2"/>
    <p:sldId id="257" r:id="rId3"/>
    <p:sldId id="259" r:id="rId4"/>
    <p:sldId id="258" r:id="rId5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0" d="100"/>
          <a:sy n="100" d="100"/>
        </p:scale>
        <p:origin x="-114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タイトル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22" name="サブタイトル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ja-JP" altLang="en-US" smtClean="0"/>
              <a:t>マスター サブタイトルの書式設定</a:t>
            </a:r>
            <a:endParaRPr kumimoji="0" 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604384E-922E-E244-9E13-5512FDBE55EE}" type="datetimeFigureOut">
              <a:rPr kumimoji="1" lang="ja-JP" altLang="en-US" smtClean="0"/>
              <a:t>17/01/02</a:t>
            </a:fld>
            <a:endParaRPr kumimoji="1" lang="ja-JP" altLang="en-US"/>
          </a:p>
        </p:txBody>
      </p:sp>
      <p:sp>
        <p:nvSpPr>
          <p:cNvPr id="20" name="フッター プレースホルダー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10" name="スライド番号プレースホルダー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円/楕円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円/楕円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604384E-922E-E244-9E13-5512FDBE55EE}" type="datetimeFigureOut">
              <a:rPr kumimoji="1" lang="ja-JP" altLang="en-US" smtClean="0"/>
              <a:t>17/01/02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4A248E7-1926-A041-95CF-FE89665D81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604384E-922E-E244-9E13-5512FDBE55EE}" type="datetimeFigureOut">
              <a:rPr kumimoji="1" lang="ja-JP" altLang="en-US" smtClean="0"/>
              <a:t>17/01/02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4A248E7-1926-A041-95CF-FE89665D81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604384E-922E-E244-9E13-5512FDBE55EE}" type="datetimeFigureOut">
              <a:rPr kumimoji="1" lang="ja-JP" altLang="en-US" smtClean="0"/>
              <a:t>17/01/02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4A248E7-1926-A041-95CF-FE89665D81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604384E-922E-E244-9E13-5512FDBE55EE}" type="datetimeFigureOut">
              <a:rPr kumimoji="1" lang="ja-JP" altLang="en-US" smtClean="0"/>
              <a:t>17/01/02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4A248E7-1926-A041-95CF-FE89665D81CA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円/楕円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円/楕円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604384E-922E-E244-9E13-5512FDBE55EE}" type="datetimeFigureOut">
              <a:rPr kumimoji="1" lang="ja-JP" altLang="en-US" smtClean="0"/>
              <a:t>17/01/02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4A248E7-1926-A041-95CF-FE89665D81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604384E-922E-E244-9E13-5512FDBE55EE}" type="datetimeFigureOut">
              <a:rPr kumimoji="1" lang="ja-JP" altLang="en-US" smtClean="0"/>
              <a:t>17/01/02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4A248E7-1926-A041-95CF-FE89665D81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604384E-922E-E244-9E13-5512FDBE55EE}" type="datetimeFigureOut">
              <a:rPr kumimoji="1" lang="ja-JP" altLang="en-US" smtClean="0"/>
              <a:t>17/01/02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4A248E7-1926-A041-95CF-FE89665D81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604384E-922E-E244-9E13-5512FDBE55EE}" type="datetimeFigureOut">
              <a:rPr kumimoji="1" lang="ja-JP" altLang="en-US" smtClean="0"/>
              <a:t>17/01/02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4A248E7-1926-A041-95CF-FE89665D81CA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604384E-922E-E244-9E13-5512FDBE55EE}" type="datetimeFigureOut">
              <a:rPr kumimoji="1" lang="ja-JP" altLang="en-US" smtClean="0"/>
              <a:t>17/01/02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604384E-922E-E244-9E13-5512FDBE55EE}" type="datetimeFigureOut">
              <a:rPr kumimoji="1" lang="ja-JP" altLang="en-US" smtClean="0"/>
              <a:t>17/01/02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4A248E7-1926-A041-95CF-FE89665D81CA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ja-JP" altLang="en-US" smtClean="0"/>
              <a:t>プレースホルダーまでドラッグするかアイコンをクリックして図を追加</a:t>
            </a:r>
            <a:endParaRPr kumimoji="0" lang="en-US" dirty="0"/>
          </a:p>
        </p:txBody>
      </p:sp>
      <p:sp>
        <p:nvSpPr>
          <p:cNvPr id="9" name="フローチャート: 処理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フローチャート: 処理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パイ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円/楕円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ドーナツ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正方形/長方形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タイトル プレースホルダー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  <a:p>
            <a:pPr lvl="1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2 </a:t>
            </a:r>
            <a:r>
              <a:rPr kumimoji="0" lang="ja-JP" altLang="en-US" smtClean="0"/>
              <a:t>レベル</a:t>
            </a:r>
          </a:p>
          <a:p>
            <a:pPr lvl="2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3 </a:t>
            </a:r>
            <a:r>
              <a:rPr kumimoji="0" lang="ja-JP" altLang="en-US" smtClean="0"/>
              <a:t>レベル</a:t>
            </a:r>
          </a:p>
          <a:p>
            <a:pPr lvl="3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4 </a:t>
            </a:r>
            <a:r>
              <a:rPr kumimoji="0" lang="ja-JP" altLang="en-US" smtClean="0"/>
              <a:t>レベル</a:t>
            </a:r>
          </a:p>
          <a:p>
            <a:pPr lvl="4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5 </a:t>
            </a:r>
            <a:r>
              <a:rPr kumimoji="0" lang="ja-JP" altLang="en-US" smtClean="0"/>
              <a:t>レベル</a:t>
            </a:r>
            <a:endParaRPr kumimoji="0" lang="en-US"/>
          </a:p>
        </p:txBody>
      </p:sp>
      <p:sp>
        <p:nvSpPr>
          <p:cNvPr id="24" name="日付プレースホルダー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B604384E-922E-E244-9E13-5512FDBE55EE}" type="datetimeFigureOut">
              <a:rPr kumimoji="1" lang="ja-JP" altLang="en-US" smtClean="0"/>
              <a:t>17/01/02</a:t>
            </a:fld>
            <a:endParaRPr kumimoji="1" lang="ja-JP" altLang="en-US"/>
          </a:p>
        </p:txBody>
      </p:sp>
      <p:sp>
        <p:nvSpPr>
          <p:cNvPr id="10" name="フッター プレースホルダー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22" name="スライド番号プレースホルダー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C4A248E7-1926-A041-95CF-FE89665D81CA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5" name="正方形/長方形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20" r:id="rId1"/>
    <p:sldLayoutId id="2147484021" r:id="rId2"/>
    <p:sldLayoutId id="2147484022" r:id="rId3"/>
    <p:sldLayoutId id="2147484023" r:id="rId4"/>
    <p:sldLayoutId id="2147484024" r:id="rId5"/>
    <p:sldLayoutId id="2147484025" r:id="rId6"/>
    <p:sldLayoutId id="2147484026" r:id="rId7"/>
    <p:sldLayoutId id="2147484027" r:id="rId8"/>
    <p:sldLayoutId id="2147484028" r:id="rId9"/>
    <p:sldLayoutId id="2147484029" r:id="rId10"/>
    <p:sldLayoutId id="2147484030" r:id="rId11"/>
  </p:sldLayoutIdLst>
  <p:txStyles>
    <p:titleStyle>
      <a:lvl1pPr algn="l" rtl="0" eaLnBrk="1" latinLnBrk="0" hangingPunct="1">
        <a:spcBef>
          <a:spcPct val="0"/>
        </a:spcBef>
        <a:buNone/>
        <a:defRPr kumimoji="1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 err="1"/>
              <a:t>y</a:t>
            </a:r>
            <a:r>
              <a:rPr lang="en-US" altLang="ja-JP" dirty="0" err="1" smtClean="0"/>
              <a:t>oya-thumber</a:t>
            </a:r>
            <a:r>
              <a:rPr lang="en-US" altLang="ja-JP" dirty="0" smtClean="0"/>
              <a:t> </a:t>
            </a:r>
            <a:r>
              <a:rPr lang="ja-JP" altLang="en-US" dirty="0" smtClean="0"/>
              <a:t>と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smtClean="0"/>
              <a:t>go-</a:t>
            </a:r>
            <a:r>
              <a:rPr lang="en-US" altLang="ja-JP" dirty="0" err="1" smtClean="0"/>
              <a:t>thumber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14753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g</a:t>
            </a:r>
            <a:r>
              <a:rPr kumimoji="1" lang="en-US" altLang="ja-JP" dirty="0" smtClean="0"/>
              <a:t>o-</a:t>
            </a:r>
            <a:r>
              <a:rPr kumimoji="1" lang="en-US" altLang="ja-JP" dirty="0" err="1" smtClean="0"/>
              <a:t>thumber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2667000" y="1944688"/>
            <a:ext cx="5181600" cy="21907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ja-JP" dirty="0"/>
              <a:t>g</a:t>
            </a:r>
            <a:r>
              <a:rPr lang="en-US" altLang="ja-JP" dirty="0" smtClean="0"/>
              <a:t>o-</a:t>
            </a:r>
            <a:r>
              <a:rPr lang="en-US" altLang="ja-JP" dirty="0" err="1" smtClean="0"/>
              <a:t>thumber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3016250" y="3143250"/>
            <a:ext cx="1498600" cy="520700"/>
          </a:xfrm>
          <a:prstGeom prst="rect">
            <a:avLst/>
          </a:prstGeom>
          <a:gradFill>
            <a:gsLst>
              <a:gs pos="0">
                <a:schemeClr val="accent2">
                  <a:lumMod val="20000"/>
                  <a:lumOff val="80000"/>
                </a:schemeClr>
              </a:gs>
              <a:gs pos="15000">
                <a:schemeClr val="accent2">
                  <a:lumMod val="40000"/>
                  <a:lumOff val="60000"/>
                </a:schemeClr>
              </a:gs>
              <a:gs pos="62000">
                <a:schemeClr val="accent2">
                  <a:lumMod val="60000"/>
                  <a:lumOff val="40000"/>
                </a:schemeClr>
              </a:gs>
              <a:gs pos="97000">
                <a:schemeClr val="accent2">
                  <a:lumMod val="75000"/>
                </a:schemeClr>
              </a:gs>
              <a:gs pos="100000">
                <a:schemeClr val="accent2">
                  <a:lumMod val="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dirty="0" err="1" smtClean="0">
                <a:solidFill>
                  <a:schemeClr val="tx1"/>
                </a:solidFill>
              </a:rPr>
              <a:t>thumberd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2019300" y="4191000"/>
            <a:ext cx="2286000" cy="13081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ja-JP" dirty="0" smtClean="0"/>
              <a:t>go package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2413000" y="4806950"/>
            <a:ext cx="1498600" cy="520700"/>
          </a:xfrm>
          <a:prstGeom prst="rect">
            <a:avLst/>
          </a:prstGeom>
          <a:gradFill>
            <a:gsLst>
              <a:gs pos="0">
                <a:schemeClr val="accent2">
                  <a:lumMod val="20000"/>
                  <a:lumOff val="80000"/>
                </a:schemeClr>
              </a:gs>
              <a:gs pos="15000">
                <a:schemeClr val="accent2">
                  <a:lumMod val="40000"/>
                  <a:lumOff val="60000"/>
                </a:schemeClr>
              </a:gs>
              <a:gs pos="62000">
                <a:schemeClr val="accent2">
                  <a:lumMod val="60000"/>
                  <a:lumOff val="40000"/>
                </a:schemeClr>
              </a:gs>
              <a:gs pos="97000">
                <a:schemeClr val="accent2">
                  <a:lumMod val="75000"/>
                </a:schemeClr>
              </a:gs>
              <a:gs pos="100000">
                <a:schemeClr val="accent2">
                  <a:lumMod val="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n</a:t>
            </a:r>
            <a:r>
              <a:rPr kumimoji="1" lang="en-US" altLang="ja-JP" dirty="0" smtClean="0">
                <a:solidFill>
                  <a:schemeClr val="tx1"/>
                </a:solidFill>
              </a:rPr>
              <a:t>et/http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4457700" y="4622800"/>
            <a:ext cx="2286000" cy="12065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ja-JP" dirty="0" err="1" smtClean="0"/>
              <a:t>ffmpeg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/>
        </p:nvSpPr>
        <p:spPr>
          <a:xfrm>
            <a:off x="4813300" y="5105400"/>
            <a:ext cx="1498600" cy="520700"/>
          </a:xfrm>
          <a:prstGeom prst="rect">
            <a:avLst/>
          </a:prstGeom>
          <a:gradFill>
            <a:gsLst>
              <a:gs pos="0">
                <a:schemeClr val="accent2">
                  <a:lumMod val="20000"/>
                  <a:lumOff val="80000"/>
                </a:schemeClr>
              </a:gs>
              <a:gs pos="15000">
                <a:schemeClr val="accent2">
                  <a:lumMod val="40000"/>
                  <a:lumOff val="60000"/>
                </a:schemeClr>
              </a:gs>
              <a:gs pos="62000">
                <a:schemeClr val="accent2">
                  <a:lumMod val="60000"/>
                  <a:lumOff val="40000"/>
                </a:schemeClr>
              </a:gs>
              <a:gs pos="97000">
                <a:schemeClr val="accent2">
                  <a:lumMod val="75000"/>
                </a:schemeClr>
              </a:gs>
              <a:gs pos="100000">
                <a:schemeClr val="accent2">
                  <a:lumMod val="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dirty="0" err="1" smtClean="0">
                <a:solidFill>
                  <a:schemeClr val="tx1"/>
                </a:solidFill>
              </a:rPr>
              <a:t>lib</a:t>
            </a:r>
            <a:r>
              <a:rPr kumimoji="1" lang="en-US" altLang="ja-JP" dirty="0" err="1" smtClean="0">
                <a:solidFill>
                  <a:schemeClr val="tx1"/>
                </a:solidFill>
              </a:rPr>
              <a:t>swscale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5257800" y="2482850"/>
            <a:ext cx="1600200" cy="520700"/>
          </a:xfrm>
          <a:prstGeom prst="rect">
            <a:avLst/>
          </a:prstGeom>
          <a:gradFill>
            <a:gsLst>
              <a:gs pos="0">
                <a:schemeClr val="accent2">
                  <a:lumMod val="20000"/>
                  <a:lumOff val="80000"/>
                </a:schemeClr>
              </a:gs>
              <a:gs pos="15000">
                <a:schemeClr val="accent2">
                  <a:lumMod val="40000"/>
                  <a:lumOff val="60000"/>
                </a:schemeClr>
              </a:gs>
              <a:gs pos="62000">
                <a:schemeClr val="accent2">
                  <a:lumMod val="60000"/>
                  <a:lumOff val="40000"/>
                </a:schemeClr>
              </a:gs>
              <a:gs pos="97000">
                <a:schemeClr val="accent2">
                  <a:lumMod val="75000"/>
                </a:schemeClr>
              </a:gs>
              <a:gs pos="100000">
                <a:schemeClr val="accent2">
                  <a:lumMod val="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thumbnail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7061200" y="5105400"/>
            <a:ext cx="1130300" cy="520700"/>
          </a:xfrm>
          <a:prstGeom prst="rect">
            <a:avLst/>
          </a:prstGeom>
          <a:gradFill>
            <a:gsLst>
              <a:gs pos="0">
                <a:schemeClr val="accent2">
                  <a:lumMod val="20000"/>
                  <a:lumOff val="80000"/>
                </a:schemeClr>
              </a:gs>
              <a:gs pos="15000">
                <a:schemeClr val="accent2">
                  <a:lumMod val="40000"/>
                  <a:lumOff val="60000"/>
                </a:schemeClr>
              </a:gs>
              <a:gs pos="62000">
                <a:schemeClr val="accent2">
                  <a:lumMod val="60000"/>
                  <a:lumOff val="40000"/>
                </a:schemeClr>
              </a:gs>
              <a:gs pos="97000">
                <a:schemeClr val="accent2">
                  <a:lumMod val="75000"/>
                </a:schemeClr>
              </a:gs>
              <a:gs pos="100000">
                <a:schemeClr val="accent2">
                  <a:lumMod val="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dirty="0" err="1" smtClean="0">
                <a:solidFill>
                  <a:schemeClr val="tx1"/>
                </a:solidFill>
              </a:rPr>
              <a:t>libjpeg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6311900" y="3524250"/>
            <a:ext cx="1130300" cy="520700"/>
          </a:xfrm>
          <a:prstGeom prst="rect">
            <a:avLst/>
          </a:prstGeom>
          <a:gradFill>
            <a:gsLst>
              <a:gs pos="0">
                <a:schemeClr val="accent2">
                  <a:lumMod val="20000"/>
                  <a:lumOff val="80000"/>
                </a:schemeClr>
              </a:gs>
              <a:gs pos="15000">
                <a:schemeClr val="accent2">
                  <a:lumMod val="40000"/>
                  <a:lumOff val="60000"/>
                </a:schemeClr>
              </a:gs>
              <a:gs pos="62000">
                <a:schemeClr val="accent2">
                  <a:lumMod val="60000"/>
                  <a:lumOff val="40000"/>
                </a:schemeClr>
              </a:gs>
              <a:gs pos="97000">
                <a:schemeClr val="accent2">
                  <a:lumMod val="75000"/>
                </a:schemeClr>
              </a:gs>
              <a:gs pos="100000">
                <a:schemeClr val="accent2">
                  <a:lumMod val="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jpeg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4813300" y="3524250"/>
            <a:ext cx="1193800" cy="520700"/>
          </a:xfrm>
          <a:prstGeom prst="rect">
            <a:avLst/>
          </a:prstGeom>
          <a:gradFill>
            <a:gsLst>
              <a:gs pos="0">
                <a:schemeClr val="accent2">
                  <a:lumMod val="20000"/>
                  <a:lumOff val="80000"/>
                </a:schemeClr>
              </a:gs>
              <a:gs pos="15000">
                <a:schemeClr val="accent2">
                  <a:lumMod val="40000"/>
                  <a:lumOff val="60000"/>
                </a:schemeClr>
              </a:gs>
              <a:gs pos="62000">
                <a:schemeClr val="accent2">
                  <a:lumMod val="60000"/>
                  <a:lumOff val="40000"/>
                </a:schemeClr>
              </a:gs>
              <a:gs pos="97000">
                <a:schemeClr val="accent2">
                  <a:lumMod val="75000"/>
                </a:schemeClr>
              </a:gs>
              <a:gs pos="100000">
                <a:schemeClr val="accent2">
                  <a:lumMod val="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dirty="0" err="1" smtClean="0">
                <a:solidFill>
                  <a:schemeClr val="tx1"/>
                </a:solidFill>
              </a:rPr>
              <a:t>swscale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6" name="直線矢印コネクタ 15"/>
          <p:cNvCxnSpPr/>
          <p:nvPr/>
        </p:nvCxnSpPr>
        <p:spPr>
          <a:xfrm flipV="1">
            <a:off x="4457700" y="3003550"/>
            <a:ext cx="895350" cy="288925"/>
          </a:xfrm>
          <a:prstGeom prst="straightConnector1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正方形/長方形 17"/>
          <p:cNvSpPr/>
          <p:nvPr/>
        </p:nvSpPr>
        <p:spPr>
          <a:xfrm>
            <a:off x="3016250" y="2352675"/>
            <a:ext cx="1498600" cy="520700"/>
          </a:xfrm>
          <a:prstGeom prst="rect">
            <a:avLst/>
          </a:prstGeom>
          <a:gradFill>
            <a:gsLst>
              <a:gs pos="0">
                <a:schemeClr val="accent2">
                  <a:lumMod val="20000"/>
                  <a:lumOff val="80000"/>
                </a:schemeClr>
              </a:gs>
              <a:gs pos="15000">
                <a:schemeClr val="accent2">
                  <a:lumMod val="40000"/>
                  <a:lumOff val="60000"/>
                </a:schemeClr>
              </a:gs>
              <a:gs pos="62000">
                <a:schemeClr val="accent2">
                  <a:lumMod val="60000"/>
                  <a:lumOff val="40000"/>
                </a:schemeClr>
              </a:gs>
              <a:gs pos="97000">
                <a:schemeClr val="accent2">
                  <a:lumMod val="75000"/>
                </a:schemeClr>
              </a:gs>
              <a:gs pos="100000">
                <a:schemeClr val="accent2">
                  <a:lumMod val="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dirty="0" err="1" smtClean="0">
                <a:solidFill>
                  <a:schemeClr val="tx1"/>
                </a:solidFill>
              </a:rPr>
              <a:t>mkthum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22" name="直線矢印コネクタ 21"/>
          <p:cNvCxnSpPr/>
          <p:nvPr/>
        </p:nvCxnSpPr>
        <p:spPr>
          <a:xfrm flipH="1">
            <a:off x="5499100" y="3074988"/>
            <a:ext cx="136525" cy="449262"/>
          </a:xfrm>
          <a:prstGeom prst="straightConnector1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/>
          <p:cNvCxnSpPr/>
          <p:nvPr/>
        </p:nvCxnSpPr>
        <p:spPr>
          <a:xfrm>
            <a:off x="6486525" y="3090864"/>
            <a:ext cx="257175" cy="433386"/>
          </a:xfrm>
          <a:prstGeom prst="straightConnector1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/>
          <p:cNvCxnSpPr/>
          <p:nvPr/>
        </p:nvCxnSpPr>
        <p:spPr>
          <a:xfrm flipH="1">
            <a:off x="5130801" y="4135438"/>
            <a:ext cx="1" cy="881062"/>
          </a:xfrm>
          <a:prstGeom prst="straightConnector1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/>
          <p:cNvCxnSpPr/>
          <p:nvPr/>
        </p:nvCxnSpPr>
        <p:spPr>
          <a:xfrm>
            <a:off x="7086602" y="4135438"/>
            <a:ext cx="355598" cy="881062"/>
          </a:xfrm>
          <a:prstGeom prst="straightConnector1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/>
          <p:cNvCxnSpPr/>
          <p:nvPr/>
        </p:nvCxnSpPr>
        <p:spPr>
          <a:xfrm flipH="1">
            <a:off x="3162300" y="3741738"/>
            <a:ext cx="393702" cy="979487"/>
          </a:xfrm>
          <a:prstGeom prst="straightConnector1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正方形/長方形 33"/>
          <p:cNvSpPr/>
          <p:nvPr/>
        </p:nvSpPr>
        <p:spPr>
          <a:xfrm>
            <a:off x="5041900" y="4222750"/>
            <a:ext cx="622300" cy="40005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 smtClean="0">
                <a:solidFill>
                  <a:srgbClr val="000000"/>
                </a:solidFill>
              </a:rPr>
              <a:t>cgo</a:t>
            </a:r>
            <a:endParaRPr kumimoji="1" lang="ja-JP" altLang="en-US" dirty="0">
              <a:solidFill>
                <a:srgbClr val="000000"/>
              </a:solidFill>
            </a:endParaRPr>
          </a:p>
        </p:txBody>
      </p:sp>
      <p:sp>
        <p:nvSpPr>
          <p:cNvPr id="35" name="正方形/長方形 34"/>
          <p:cNvSpPr/>
          <p:nvPr/>
        </p:nvSpPr>
        <p:spPr>
          <a:xfrm>
            <a:off x="7251700" y="4248150"/>
            <a:ext cx="622300" cy="40005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 smtClean="0">
                <a:solidFill>
                  <a:srgbClr val="000000"/>
                </a:solidFill>
              </a:rPr>
              <a:t>cgo</a:t>
            </a:r>
            <a:endParaRPr kumimoji="1" lang="ja-JP" altLang="en-US" dirty="0">
              <a:solidFill>
                <a:srgbClr val="000000"/>
              </a:solidFill>
            </a:endParaRPr>
          </a:p>
        </p:txBody>
      </p:sp>
      <p:sp>
        <p:nvSpPr>
          <p:cNvPr id="37" name="正方形/長方形 36"/>
          <p:cNvSpPr/>
          <p:nvPr/>
        </p:nvSpPr>
        <p:spPr>
          <a:xfrm>
            <a:off x="3016250" y="2352674"/>
            <a:ext cx="1498600" cy="520701"/>
          </a:xfrm>
          <a:prstGeom prst="rect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kumimoji="1" lang="ja-JP" altLang="en-US" dirty="0"/>
          </a:p>
        </p:txBody>
      </p:sp>
      <p:cxnSp>
        <p:nvCxnSpPr>
          <p:cNvPr id="20" name="直線矢印コネクタ 19"/>
          <p:cNvCxnSpPr>
            <a:stCxn id="37" idx="3"/>
          </p:cNvCxnSpPr>
          <p:nvPr/>
        </p:nvCxnSpPr>
        <p:spPr>
          <a:xfrm>
            <a:off x="4514850" y="2613025"/>
            <a:ext cx="742950" cy="142875"/>
          </a:xfrm>
          <a:prstGeom prst="straightConnector1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52525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g</a:t>
            </a:r>
            <a:r>
              <a:rPr kumimoji="1" lang="en-US" altLang="ja-JP" dirty="0" smtClean="0"/>
              <a:t>o-</a:t>
            </a:r>
            <a:r>
              <a:rPr kumimoji="1" lang="en-US" altLang="ja-JP" dirty="0" err="1" smtClean="0"/>
              <a:t>thumber</a:t>
            </a:r>
            <a:r>
              <a:rPr kumimoji="1" lang="en-US" altLang="ja-JP" dirty="0" smtClean="0"/>
              <a:t> </a:t>
            </a:r>
            <a:r>
              <a:rPr lang="en-US" altLang="en-US" dirty="0" smtClean="0"/>
              <a:t>改造案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1486408" y="1708150"/>
            <a:ext cx="5803392" cy="21907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ja-JP" dirty="0"/>
              <a:t>g</a:t>
            </a:r>
            <a:r>
              <a:rPr lang="en-US" altLang="ja-JP" dirty="0" smtClean="0"/>
              <a:t>o-</a:t>
            </a:r>
            <a:r>
              <a:rPr lang="en-US" altLang="ja-JP" dirty="0" err="1" smtClean="0"/>
              <a:t>thumber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1810258" y="2882900"/>
            <a:ext cx="1498600" cy="520700"/>
          </a:xfrm>
          <a:prstGeom prst="rect">
            <a:avLst/>
          </a:prstGeom>
          <a:gradFill>
            <a:gsLst>
              <a:gs pos="0">
                <a:schemeClr val="accent2">
                  <a:lumMod val="20000"/>
                  <a:lumOff val="80000"/>
                </a:schemeClr>
              </a:gs>
              <a:gs pos="15000">
                <a:schemeClr val="accent2">
                  <a:lumMod val="40000"/>
                  <a:lumOff val="60000"/>
                </a:schemeClr>
              </a:gs>
              <a:gs pos="62000">
                <a:schemeClr val="accent2">
                  <a:lumMod val="60000"/>
                  <a:lumOff val="40000"/>
                </a:schemeClr>
              </a:gs>
              <a:gs pos="97000">
                <a:schemeClr val="accent2">
                  <a:lumMod val="75000"/>
                </a:schemeClr>
              </a:gs>
              <a:gs pos="100000">
                <a:schemeClr val="accent2">
                  <a:lumMod val="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dirty="0" err="1" smtClean="0">
                <a:solidFill>
                  <a:schemeClr val="tx1"/>
                </a:solidFill>
              </a:rPr>
              <a:t>thumberd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1473708" y="3911600"/>
            <a:ext cx="2286000" cy="13081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ja-JP" dirty="0" smtClean="0"/>
              <a:t>go package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1867408" y="4527550"/>
            <a:ext cx="1498600" cy="520700"/>
          </a:xfrm>
          <a:prstGeom prst="rect">
            <a:avLst/>
          </a:prstGeom>
          <a:gradFill>
            <a:gsLst>
              <a:gs pos="0">
                <a:schemeClr val="accent2">
                  <a:lumMod val="20000"/>
                  <a:lumOff val="80000"/>
                </a:schemeClr>
              </a:gs>
              <a:gs pos="15000">
                <a:schemeClr val="accent2">
                  <a:lumMod val="40000"/>
                  <a:lumOff val="60000"/>
                </a:schemeClr>
              </a:gs>
              <a:gs pos="62000">
                <a:schemeClr val="accent2">
                  <a:lumMod val="60000"/>
                  <a:lumOff val="40000"/>
                </a:schemeClr>
              </a:gs>
              <a:gs pos="97000">
                <a:schemeClr val="accent2">
                  <a:lumMod val="75000"/>
                </a:schemeClr>
              </a:gs>
              <a:gs pos="100000">
                <a:schemeClr val="accent2">
                  <a:lumMod val="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n</a:t>
            </a:r>
            <a:r>
              <a:rPr kumimoji="1" lang="en-US" altLang="ja-JP" dirty="0" smtClean="0">
                <a:solidFill>
                  <a:schemeClr val="tx1"/>
                </a:solidFill>
              </a:rPr>
              <a:t>et/http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3975862" y="4343400"/>
            <a:ext cx="3948938" cy="11811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ja-JP" dirty="0" err="1" smtClean="0"/>
              <a:t>ffmpeg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/>
        </p:nvSpPr>
        <p:spPr>
          <a:xfrm>
            <a:off x="4058158" y="4787900"/>
            <a:ext cx="1498600" cy="520700"/>
          </a:xfrm>
          <a:prstGeom prst="rect">
            <a:avLst/>
          </a:prstGeom>
          <a:gradFill>
            <a:gsLst>
              <a:gs pos="0">
                <a:schemeClr val="accent2">
                  <a:lumMod val="20000"/>
                  <a:lumOff val="80000"/>
                </a:schemeClr>
              </a:gs>
              <a:gs pos="15000">
                <a:schemeClr val="accent2">
                  <a:lumMod val="40000"/>
                  <a:lumOff val="60000"/>
                </a:schemeClr>
              </a:gs>
              <a:gs pos="62000">
                <a:schemeClr val="accent2">
                  <a:lumMod val="60000"/>
                  <a:lumOff val="40000"/>
                </a:schemeClr>
              </a:gs>
              <a:gs pos="97000">
                <a:schemeClr val="accent2">
                  <a:lumMod val="75000"/>
                </a:schemeClr>
              </a:gs>
              <a:gs pos="100000">
                <a:schemeClr val="accent2">
                  <a:lumMod val="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dirty="0" err="1" smtClean="0">
                <a:solidFill>
                  <a:schemeClr val="tx1"/>
                </a:solidFill>
              </a:rPr>
              <a:t>lib</a:t>
            </a:r>
            <a:r>
              <a:rPr kumimoji="1" lang="en-US" altLang="ja-JP" dirty="0" err="1" smtClean="0">
                <a:solidFill>
                  <a:schemeClr val="tx1"/>
                </a:solidFill>
              </a:rPr>
              <a:t>swscale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4051808" y="2222500"/>
            <a:ext cx="1600200" cy="520700"/>
          </a:xfrm>
          <a:prstGeom prst="rect">
            <a:avLst/>
          </a:prstGeom>
          <a:gradFill>
            <a:gsLst>
              <a:gs pos="0">
                <a:schemeClr val="accent2">
                  <a:lumMod val="20000"/>
                  <a:lumOff val="80000"/>
                </a:schemeClr>
              </a:gs>
              <a:gs pos="15000">
                <a:schemeClr val="accent2">
                  <a:lumMod val="40000"/>
                  <a:lumOff val="60000"/>
                </a:schemeClr>
              </a:gs>
              <a:gs pos="62000">
                <a:schemeClr val="accent2">
                  <a:lumMod val="60000"/>
                  <a:lumOff val="40000"/>
                </a:schemeClr>
              </a:gs>
              <a:gs pos="97000">
                <a:schemeClr val="accent2">
                  <a:lumMod val="75000"/>
                </a:schemeClr>
              </a:gs>
              <a:gs pos="100000">
                <a:schemeClr val="accent2">
                  <a:lumMod val="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thumbnail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7658608" y="3201988"/>
            <a:ext cx="1130300" cy="520700"/>
          </a:xfrm>
          <a:prstGeom prst="rect">
            <a:avLst/>
          </a:prstGeom>
          <a:gradFill>
            <a:gsLst>
              <a:gs pos="0">
                <a:schemeClr val="accent2">
                  <a:lumMod val="20000"/>
                  <a:lumOff val="80000"/>
                </a:schemeClr>
              </a:gs>
              <a:gs pos="15000">
                <a:schemeClr val="accent2">
                  <a:lumMod val="40000"/>
                  <a:lumOff val="60000"/>
                </a:schemeClr>
              </a:gs>
              <a:gs pos="62000">
                <a:schemeClr val="accent2">
                  <a:lumMod val="60000"/>
                  <a:lumOff val="40000"/>
                </a:schemeClr>
              </a:gs>
              <a:gs pos="97000">
                <a:schemeClr val="accent2">
                  <a:lumMod val="75000"/>
                </a:schemeClr>
              </a:gs>
              <a:gs pos="100000">
                <a:schemeClr val="accent2">
                  <a:lumMod val="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dirty="0" err="1" smtClean="0">
                <a:solidFill>
                  <a:schemeClr val="tx1"/>
                </a:solidFill>
              </a:rPr>
              <a:t>libjpeg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6102858" y="3143250"/>
            <a:ext cx="1130300" cy="520700"/>
          </a:xfrm>
          <a:prstGeom prst="rect">
            <a:avLst/>
          </a:prstGeom>
          <a:gradFill>
            <a:gsLst>
              <a:gs pos="0">
                <a:schemeClr val="accent2">
                  <a:lumMod val="20000"/>
                  <a:lumOff val="80000"/>
                </a:schemeClr>
              </a:gs>
              <a:gs pos="15000">
                <a:schemeClr val="accent2">
                  <a:lumMod val="40000"/>
                  <a:lumOff val="60000"/>
                </a:schemeClr>
              </a:gs>
              <a:gs pos="62000">
                <a:schemeClr val="accent2">
                  <a:lumMod val="60000"/>
                  <a:lumOff val="40000"/>
                </a:schemeClr>
              </a:gs>
              <a:gs pos="97000">
                <a:schemeClr val="accent2">
                  <a:lumMod val="75000"/>
                </a:schemeClr>
              </a:gs>
              <a:gs pos="100000">
                <a:schemeClr val="accent2">
                  <a:lumMod val="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jpeg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3607308" y="3263900"/>
            <a:ext cx="1193800" cy="520700"/>
          </a:xfrm>
          <a:prstGeom prst="rect">
            <a:avLst/>
          </a:prstGeom>
          <a:gradFill>
            <a:gsLst>
              <a:gs pos="0">
                <a:schemeClr val="accent2">
                  <a:lumMod val="20000"/>
                  <a:lumOff val="80000"/>
                </a:schemeClr>
              </a:gs>
              <a:gs pos="15000">
                <a:schemeClr val="accent2">
                  <a:lumMod val="40000"/>
                  <a:lumOff val="60000"/>
                </a:schemeClr>
              </a:gs>
              <a:gs pos="62000">
                <a:schemeClr val="accent2">
                  <a:lumMod val="60000"/>
                  <a:lumOff val="40000"/>
                </a:schemeClr>
              </a:gs>
              <a:gs pos="97000">
                <a:schemeClr val="accent2">
                  <a:lumMod val="75000"/>
                </a:schemeClr>
              </a:gs>
              <a:gs pos="100000">
                <a:schemeClr val="accent2">
                  <a:lumMod val="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dirty="0" err="1" smtClean="0">
                <a:solidFill>
                  <a:schemeClr val="tx1"/>
                </a:solidFill>
              </a:rPr>
              <a:t>swscale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6" name="直線矢印コネクタ 15"/>
          <p:cNvCxnSpPr/>
          <p:nvPr/>
        </p:nvCxnSpPr>
        <p:spPr>
          <a:xfrm flipV="1">
            <a:off x="3251708" y="2743200"/>
            <a:ext cx="895350" cy="288925"/>
          </a:xfrm>
          <a:prstGeom prst="straightConnector1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正方形/長方形 17"/>
          <p:cNvSpPr/>
          <p:nvPr/>
        </p:nvSpPr>
        <p:spPr>
          <a:xfrm>
            <a:off x="1810258" y="2092325"/>
            <a:ext cx="1498600" cy="520700"/>
          </a:xfrm>
          <a:prstGeom prst="rect">
            <a:avLst/>
          </a:prstGeom>
          <a:gradFill>
            <a:gsLst>
              <a:gs pos="0">
                <a:schemeClr val="accent2">
                  <a:lumMod val="20000"/>
                  <a:lumOff val="80000"/>
                </a:schemeClr>
              </a:gs>
              <a:gs pos="15000">
                <a:schemeClr val="accent2">
                  <a:lumMod val="40000"/>
                  <a:lumOff val="60000"/>
                </a:schemeClr>
              </a:gs>
              <a:gs pos="62000">
                <a:schemeClr val="accent2">
                  <a:lumMod val="60000"/>
                  <a:lumOff val="40000"/>
                </a:schemeClr>
              </a:gs>
              <a:gs pos="97000">
                <a:schemeClr val="accent2">
                  <a:lumMod val="75000"/>
                </a:schemeClr>
              </a:gs>
              <a:gs pos="100000">
                <a:schemeClr val="accent2">
                  <a:lumMod val="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dirty="0" err="1" smtClean="0">
                <a:solidFill>
                  <a:schemeClr val="tx1"/>
                </a:solidFill>
              </a:rPr>
              <a:t>mkthum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22" name="直線矢印コネクタ 21"/>
          <p:cNvCxnSpPr/>
          <p:nvPr/>
        </p:nvCxnSpPr>
        <p:spPr>
          <a:xfrm flipH="1">
            <a:off x="4293108" y="2814638"/>
            <a:ext cx="136525" cy="449262"/>
          </a:xfrm>
          <a:prstGeom prst="straightConnector1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/>
          <p:cNvCxnSpPr/>
          <p:nvPr/>
        </p:nvCxnSpPr>
        <p:spPr>
          <a:xfrm>
            <a:off x="5187378" y="2845595"/>
            <a:ext cx="257175" cy="433386"/>
          </a:xfrm>
          <a:prstGeom prst="straightConnector1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/>
          <p:cNvCxnSpPr/>
          <p:nvPr/>
        </p:nvCxnSpPr>
        <p:spPr>
          <a:xfrm flipH="1">
            <a:off x="4585209" y="3856038"/>
            <a:ext cx="1" cy="881062"/>
          </a:xfrm>
          <a:prstGeom prst="straightConnector1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/>
          <p:cNvCxnSpPr/>
          <p:nvPr/>
        </p:nvCxnSpPr>
        <p:spPr>
          <a:xfrm flipH="1">
            <a:off x="2616708" y="3462338"/>
            <a:ext cx="393702" cy="979487"/>
          </a:xfrm>
          <a:prstGeom prst="straightConnector1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正方形/長方形 33"/>
          <p:cNvSpPr/>
          <p:nvPr/>
        </p:nvSpPr>
        <p:spPr>
          <a:xfrm>
            <a:off x="4496308" y="3943350"/>
            <a:ext cx="622300" cy="40005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 smtClean="0">
                <a:solidFill>
                  <a:srgbClr val="000000"/>
                </a:solidFill>
              </a:rPr>
              <a:t>cgo</a:t>
            </a:r>
            <a:endParaRPr kumimoji="1" lang="ja-JP" altLang="en-US" dirty="0">
              <a:solidFill>
                <a:srgbClr val="000000"/>
              </a:solidFill>
            </a:endParaRPr>
          </a:p>
        </p:txBody>
      </p:sp>
      <p:sp>
        <p:nvSpPr>
          <p:cNvPr id="35" name="正方形/長方形 34"/>
          <p:cNvSpPr/>
          <p:nvPr/>
        </p:nvSpPr>
        <p:spPr>
          <a:xfrm>
            <a:off x="7126478" y="3062288"/>
            <a:ext cx="622300" cy="40005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 smtClean="0">
                <a:solidFill>
                  <a:srgbClr val="000000"/>
                </a:solidFill>
              </a:rPr>
              <a:t>cgo</a:t>
            </a:r>
            <a:endParaRPr kumimoji="1" lang="ja-JP" altLang="en-US" dirty="0">
              <a:solidFill>
                <a:srgbClr val="000000"/>
              </a:solidFill>
            </a:endParaRPr>
          </a:p>
        </p:txBody>
      </p:sp>
      <p:sp>
        <p:nvSpPr>
          <p:cNvPr id="37" name="正方形/長方形 36"/>
          <p:cNvSpPr/>
          <p:nvPr/>
        </p:nvSpPr>
        <p:spPr>
          <a:xfrm>
            <a:off x="1810258" y="2092324"/>
            <a:ext cx="1498600" cy="520701"/>
          </a:xfrm>
          <a:prstGeom prst="rect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kumimoji="1" lang="ja-JP" altLang="en-US" dirty="0"/>
          </a:p>
        </p:txBody>
      </p:sp>
      <p:cxnSp>
        <p:nvCxnSpPr>
          <p:cNvPr id="20" name="直線矢印コネクタ 19"/>
          <p:cNvCxnSpPr/>
          <p:nvPr/>
        </p:nvCxnSpPr>
        <p:spPr>
          <a:xfrm>
            <a:off x="3251708" y="2339975"/>
            <a:ext cx="742950" cy="142875"/>
          </a:xfrm>
          <a:prstGeom prst="straightConnector1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正方形/長方形 25"/>
          <p:cNvSpPr/>
          <p:nvPr/>
        </p:nvSpPr>
        <p:spPr>
          <a:xfrm>
            <a:off x="6116066" y="2463007"/>
            <a:ext cx="1130300" cy="520700"/>
          </a:xfrm>
          <a:prstGeom prst="rect">
            <a:avLst/>
          </a:prstGeom>
          <a:gradFill>
            <a:gsLst>
              <a:gs pos="0">
                <a:schemeClr val="accent2">
                  <a:lumMod val="20000"/>
                  <a:lumOff val="80000"/>
                </a:schemeClr>
              </a:gs>
              <a:gs pos="15000">
                <a:schemeClr val="accent2">
                  <a:lumMod val="40000"/>
                  <a:lumOff val="60000"/>
                </a:schemeClr>
              </a:gs>
              <a:gs pos="62000">
                <a:schemeClr val="accent2">
                  <a:lumMod val="60000"/>
                  <a:lumOff val="40000"/>
                </a:schemeClr>
              </a:gs>
              <a:gs pos="97000">
                <a:schemeClr val="accent2">
                  <a:lumMod val="75000"/>
                </a:schemeClr>
              </a:gs>
              <a:gs pos="100000">
                <a:schemeClr val="accent2">
                  <a:lumMod val="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dirty="0" err="1" smtClean="0">
                <a:solidFill>
                  <a:schemeClr val="tx1"/>
                </a:solidFill>
              </a:rPr>
              <a:t>png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8" name="正方形/長方形 27"/>
          <p:cNvSpPr/>
          <p:nvPr/>
        </p:nvSpPr>
        <p:spPr>
          <a:xfrm>
            <a:off x="6102858" y="1819275"/>
            <a:ext cx="1130300" cy="520700"/>
          </a:xfrm>
          <a:prstGeom prst="rect">
            <a:avLst/>
          </a:prstGeom>
          <a:gradFill>
            <a:gsLst>
              <a:gs pos="0">
                <a:schemeClr val="accent2">
                  <a:lumMod val="20000"/>
                  <a:lumOff val="80000"/>
                </a:schemeClr>
              </a:gs>
              <a:gs pos="15000">
                <a:schemeClr val="accent2">
                  <a:lumMod val="40000"/>
                  <a:lumOff val="60000"/>
                </a:schemeClr>
              </a:gs>
              <a:gs pos="62000">
                <a:schemeClr val="accent2">
                  <a:lumMod val="60000"/>
                  <a:lumOff val="40000"/>
                </a:schemeClr>
              </a:gs>
              <a:gs pos="97000">
                <a:schemeClr val="accent2">
                  <a:lumMod val="75000"/>
                </a:schemeClr>
              </a:gs>
              <a:gs pos="100000">
                <a:schemeClr val="accent2">
                  <a:lumMod val="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gif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29" name="直線矢印コネクタ 28"/>
          <p:cNvCxnSpPr/>
          <p:nvPr/>
        </p:nvCxnSpPr>
        <p:spPr>
          <a:xfrm>
            <a:off x="5523420" y="2666207"/>
            <a:ext cx="331788" cy="311943"/>
          </a:xfrm>
          <a:prstGeom prst="straightConnector1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/>
          <p:cNvCxnSpPr/>
          <p:nvPr/>
        </p:nvCxnSpPr>
        <p:spPr>
          <a:xfrm>
            <a:off x="5574730" y="2431257"/>
            <a:ext cx="584770" cy="181768"/>
          </a:xfrm>
          <a:prstGeom prst="straightConnector1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正方形/長方形 32"/>
          <p:cNvSpPr/>
          <p:nvPr/>
        </p:nvSpPr>
        <p:spPr>
          <a:xfrm>
            <a:off x="7645908" y="2520950"/>
            <a:ext cx="1130300" cy="520700"/>
          </a:xfrm>
          <a:prstGeom prst="rect">
            <a:avLst/>
          </a:prstGeom>
          <a:gradFill>
            <a:gsLst>
              <a:gs pos="0">
                <a:schemeClr val="accent2">
                  <a:lumMod val="20000"/>
                  <a:lumOff val="80000"/>
                </a:schemeClr>
              </a:gs>
              <a:gs pos="15000">
                <a:schemeClr val="accent2">
                  <a:lumMod val="40000"/>
                  <a:lumOff val="60000"/>
                </a:schemeClr>
              </a:gs>
              <a:gs pos="62000">
                <a:schemeClr val="accent2">
                  <a:lumMod val="60000"/>
                  <a:lumOff val="40000"/>
                </a:schemeClr>
              </a:gs>
              <a:gs pos="97000">
                <a:schemeClr val="accent2">
                  <a:lumMod val="75000"/>
                </a:schemeClr>
              </a:gs>
              <a:gs pos="100000">
                <a:schemeClr val="accent2">
                  <a:lumMod val="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dirty="0" err="1" smtClean="0">
                <a:solidFill>
                  <a:schemeClr val="tx1"/>
                </a:solidFill>
              </a:rPr>
              <a:t>libpng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6" name="正方形/長方形 35"/>
          <p:cNvSpPr/>
          <p:nvPr/>
        </p:nvSpPr>
        <p:spPr>
          <a:xfrm>
            <a:off x="7627366" y="1831974"/>
            <a:ext cx="1130300" cy="520700"/>
          </a:xfrm>
          <a:prstGeom prst="rect">
            <a:avLst/>
          </a:prstGeom>
          <a:gradFill>
            <a:gsLst>
              <a:gs pos="0">
                <a:schemeClr val="accent2">
                  <a:lumMod val="20000"/>
                  <a:lumOff val="80000"/>
                </a:schemeClr>
              </a:gs>
              <a:gs pos="15000">
                <a:schemeClr val="accent2">
                  <a:lumMod val="40000"/>
                  <a:lumOff val="60000"/>
                </a:schemeClr>
              </a:gs>
              <a:gs pos="62000">
                <a:schemeClr val="accent2">
                  <a:lumMod val="60000"/>
                  <a:lumOff val="40000"/>
                </a:schemeClr>
              </a:gs>
              <a:gs pos="97000">
                <a:schemeClr val="accent2">
                  <a:lumMod val="75000"/>
                </a:schemeClr>
              </a:gs>
              <a:gs pos="100000">
                <a:schemeClr val="accent2">
                  <a:lumMod val="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dirty="0" err="1" smtClean="0">
                <a:solidFill>
                  <a:schemeClr val="tx1"/>
                </a:solidFill>
              </a:rPr>
              <a:t>giflib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8" name="正方形/長方形 37"/>
          <p:cNvSpPr/>
          <p:nvPr/>
        </p:nvSpPr>
        <p:spPr>
          <a:xfrm>
            <a:off x="5773166" y="4787900"/>
            <a:ext cx="1498600" cy="520700"/>
          </a:xfrm>
          <a:prstGeom prst="rect">
            <a:avLst/>
          </a:prstGeom>
          <a:gradFill>
            <a:gsLst>
              <a:gs pos="0">
                <a:schemeClr val="accent2">
                  <a:lumMod val="20000"/>
                  <a:lumOff val="80000"/>
                </a:schemeClr>
              </a:gs>
              <a:gs pos="15000">
                <a:schemeClr val="accent2">
                  <a:lumMod val="40000"/>
                  <a:lumOff val="60000"/>
                </a:schemeClr>
              </a:gs>
              <a:gs pos="62000">
                <a:schemeClr val="accent2">
                  <a:lumMod val="60000"/>
                  <a:lumOff val="40000"/>
                </a:schemeClr>
              </a:gs>
              <a:gs pos="97000">
                <a:schemeClr val="accent2">
                  <a:lumMod val="75000"/>
                </a:schemeClr>
              </a:gs>
              <a:gs pos="100000">
                <a:schemeClr val="accent2">
                  <a:lumMod val="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dirty="0" err="1" smtClean="0">
                <a:solidFill>
                  <a:schemeClr val="tx1"/>
                </a:solidFill>
              </a:rPr>
              <a:t>libavfilter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30" name="直線矢印コネクタ 29"/>
          <p:cNvCxnSpPr/>
          <p:nvPr/>
        </p:nvCxnSpPr>
        <p:spPr>
          <a:xfrm>
            <a:off x="7233158" y="2098674"/>
            <a:ext cx="583692" cy="4762"/>
          </a:xfrm>
          <a:prstGeom prst="straightConnector1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38"/>
          <p:cNvCxnSpPr/>
          <p:nvPr/>
        </p:nvCxnSpPr>
        <p:spPr>
          <a:xfrm>
            <a:off x="7093712" y="2797176"/>
            <a:ext cx="583692" cy="4762"/>
          </a:xfrm>
          <a:prstGeom prst="straightConnector1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/>
          <p:cNvCxnSpPr/>
          <p:nvPr/>
        </p:nvCxnSpPr>
        <p:spPr>
          <a:xfrm>
            <a:off x="7126478" y="3462338"/>
            <a:ext cx="583692" cy="4762"/>
          </a:xfrm>
          <a:prstGeom prst="straightConnector1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正方形/長方形 40"/>
          <p:cNvSpPr/>
          <p:nvPr/>
        </p:nvSpPr>
        <p:spPr>
          <a:xfrm>
            <a:off x="7075170" y="1708150"/>
            <a:ext cx="622300" cy="40005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 smtClean="0">
                <a:solidFill>
                  <a:srgbClr val="000000"/>
                </a:solidFill>
              </a:rPr>
              <a:t>cgo</a:t>
            </a:r>
            <a:endParaRPr kumimoji="1" lang="ja-JP" altLang="en-US" dirty="0">
              <a:solidFill>
                <a:srgbClr val="000000"/>
              </a:solidFill>
            </a:endParaRPr>
          </a:p>
        </p:txBody>
      </p:sp>
      <p:sp>
        <p:nvSpPr>
          <p:cNvPr id="42" name="正方形/長方形 41"/>
          <p:cNvSpPr/>
          <p:nvPr/>
        </p:nvSpPr>
        <p:spPr>
          <a:xfrm>
            <a:off x="7126478" y="2414588"/>
            <a:ext cx="622300" cy="40005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 smtClean="0">
                <a:solidFill>
                  <a:srgbClr val="000000"/>
                </a:solidFill>
              </a:rPr>
              <a:t>cgo</a:t>
            </a:r>
            <a:endParaRPr kumimoji="1" lang="ja-JP" altLang="en-US" dirty="0">
              <a:solidFill>
                <a:srgbClr val="000000"/>
              </a:solidFill>
            </a:endParaRPr>
          </a:p>
        </p:txBody>
      </p:sp>
      <p:sp>
        <p:nvSpPr>
          <p:cNvPr id="43" name="正方形/長方形 42"/>
          <p:cNvSpPr/>
          <p:nvPr/>
        </p:nvSpPr>
        <p:spPr>
          <a:xfrm>
            <a:off x="4915916" y="3251200"/>
            <a:ext cx="1091184" cy="520700"/>
          </a:xfrm>
          <a:prstGeom prst="rect">
            <a:avLst/>
          </a:prstGeom>
          <a:gradFill>
            <a:gsLst>
              <a:gs pos="0">
                <a:schemeClr val="accent2">
                  <a:lumMod val="20000"/>
                  <a:lumOff val="80000"/>
                </a:schemeClr>
              </a:gs>
              <a:gs pos="15000">
                <a:schemeClr val="accent2">
                  <a:lumMod val="40000"/>
                  <a:lumOff val="60000"/>
                </a:schemeClr>
              </a:gs>
              <a:gs pos="62000">
                <a:schemeClr val="accent2">
                  <a:lumMod val="60000"/>
                  <a:lumOff val="40000"/>
                </a:schemeClr>
              </a:gs>
              <a:gs pos="97000">
                <a:schemeClr val="accent2">
                  <a:lumMod val="75000"/>
                </a:schemeClr>
              </a:gs>
              <a:gs pos="100000">
                <a:schemeClr val="accent2">
                  <a:lumMod val="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dirty="0" err="1" smtClean="0">
                <a:solidFill>
                  <a:schemeClr val="tx1"/>
                </a:solidFill>
              </a:rPr>
              <a:t>avfilter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44" name="直線矢印コネクタ 43"/>
          <p:cNvCxnSpPr/>
          <p:nvPr/>
        </p:nvCxnSpPr>
        <p:spPr>
          <a:xfrm>
            <a:off x="5690619" y="3827463"/>
            <a:ext cx="646681" cy="881062"/>
          </a:xfrm>
          <a:prstGeom prst="straightConnector1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正方形/長方形 44"/>
          <p:cNvSpPr/>
          <p:nvPr/>
        </p:nvSpPr>
        <p:spPr>
          <a:xfrm>
            <a:off x="6007100" y="3943350"/>
            <a:ext cx="622300" cy="40005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 smtClean="0">
                <a:solidFill>
                  <a:srgbClr val="000000"/>
                </a:solidFill>
              </a:rPr>
              <a:t>cgo</a:t>
            </a:r>
            <a:endParaRPr kumimoji="1" lang="ja-JP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09598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 smtClean="0"/>
              <a:t>yoy</a:t>
            </a:r>
            <a:r>
              <a:rPr kumimoji="1" lang="en-US" altLang="ja-JP" dirty="0" err="1" smtClean="0"/>
              <a:t>-thumber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2387598" y="1968500"/>
            <a:ext cx="5181600" cy="21907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ja-JP" smtClean="0"/>
              <a:t>yoya</a:t>
            </a:r>
            <a:r>
              <a:rPr lang="en-US" altLang="ja-JP" smtClean="0"/>
              <a:t>-</a:t>
            </a:r>
            <a:r>
              <a:rPr lang="en-US" altLang="ja-JP" dirty="0" err="1" smtClean="0"/>
              <a:t>thumber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2711448" y="3143250"/>
            <a:ext cx="1498600" cy="520700"/>
          </a:xfrm>
          <a:prstGeom prst="rect">
            <a:avLst/>
          </a:prstGeom>
          <a:gradFill>
            <a:gsLst>
              <a:gs pos="0">
                <a:schemeClr val="accent2">
                  <a:lumMod val="20000"/>
                  <a:lumOff val="80000"/>
                </a:schemeClr>
              </a:gs>
              <a:gs pos="15000">
                <a:schemeClr val="accent2">
                  <a:lumMod val="40000"/>
                  <a:lumOff val="60000"/>
                </a:schemeClr>
              </a:gs>
              <a:gs pos="62000">
                <a:schemeClr val="accent2">
                  <a:lumMod val="60000"/>
                  <a:lumOff val="40000"/>
                </a:schemeClr>
              </a:gs>
              <a:gs pos="97000">
                <a:schemeClr val="accent2">
                  <a:lumMod val="75000"/>
                </a:schemeClr>
              </a:gs>
              <a:gs pos="100000">
                <a:schemeClr val="accent2">
                  <a:lumMod val="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dirty="0" err="1" smtClean="0">
                <a:solidFill>
                  <a:schemeClr val="tx1"/>
                </a:solidFill>
              </a:rPr>
              <a:t>thumberd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1714498" y="4191000"/>
            <a:ext cx="2286000" cy="13081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ja-JP" dirty="0" smtClean="0"/>
              <a:t>go package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2108198" y="4806950"/>
            <a:ext cx="1498600" cy="520700"/>
          </a:xfrm>
          <a:prstGeom prst="rect">
            <a:avLst/>
          </a:prstGeom>
          <a:gradFill>
            <a:gsLst>
              <a:gs pos="0">
                <a:schemeClr val="accent2">
                  <a:lumMod val="20000"/>
                  <a:lumOff val="80000"/>
                </a:schemeClr>
              </a:gs>
              <a:gs pos="15000">
                <a:schemeClr val="accent2">
                  <a:lumMod val="40000"/>
                  <a:lumOff val="60000"/>
                </a:schemeClr>
              </a:gs>
              <a:gs pos="62000">
                <a:schemeClr val="accent2">
                  <a:lumMod val="60000"/>
                  <a:lumOff val="40000"/>
                </a:schemeClr>
              </a:gs>
              <a:gs pos="97000">
                <a:schemeClr val="accent2">
                  <a:lumMod val="75000"/>
                </a:schemeClr>
              </a:gs>
              <a:gs pos="100000">
                <a:schemeClr val="accent2">
                  <a:lumMod val="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n</a:t>
            </a:r>
            <a:r>
              <a:rPr kumimoji="1" lang="en-US" altLang="ja-JP" dirty="0" smtClean="0">
                <a:solidFill>
                  <a:schemeClr val="tx1"/>
                </a:solidFill>
              </a:rPr>
              <a:t>et/http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4051298" y="4203700"/>
            <a:ext cx="2108202" cy="1295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ja-JP" dirty="0" err="1" smtClean="0"/>
              <a:t>GoIMagick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/>
        </p:nvSpPr>
        <p:spPr>
          <a:xfrm>
            <a:off x="4406898" y="4686299"/>
            <a:ext cx="1498600" cy="559067"/>
          </a:xfrm>
          <a:prstGeom prst="rect">
            <a:avLst/>
          </a:prstGeom>
          <a:gradFill>
            <a:gsLst>
              <a:gs pos="0">
                <a:schemeClr val="accent2">
                  <a:lumMod val="20000"/>
                  <a:lumOff val="80000"/>
                </a:schemeClr>
              </a:gs>
              <a:gs pos="15000">
                <a:schemeClr val="accent2">
                  <a:lumMod val="40000"/>
                  <a:lumOff val="60000"/>
                </a:schemeClr>
              </a:gs>
              <a:gs pos="62000">
                <a:schemeClr val="accent2">
                  <a:lumMod val="60000"/>
                  <a:lumOff val="40000"/>
                </a:schemeClr>
              </a:gs>
              <a:gs pos="97000">
                <a:schemeClr val="accent2">
                  <a:lumMod val="75000"/>
                </a:schemeClr>
              </a:gs>
              <a:gs pos="100000">
                <a:schemeClr val="accent2">
                  <a:lumMod val="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dirty="0" err="1" smtClean="0">
                <a:solidFill>
                  <a:schemeClr val="tx1"/>
                </a:solidFill>
              </a:rPr>
              <a:t>imagick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5003798" y="2743200"/>
            <a:ext cx="1600200" cy="520700"/>
          </a:xfrm>
          <a:prstGeom prst="rect">
            <a:avLst/>
          </a:prstGeom>
          <a:gradFill>
            <a:gsLst>
              <a:gs pos="0">
                <a:schemeClr val="accent2">
                  <a:lumMod val="20000"/>
                  <a:lumOff val="80000"/>
                </a:schemeClr>
              </a:gs>
              <a:gs pos="15000">
                <a:schemeClr val="accent2">
                  <a:lumMod val="40000"/>
                  <a:lumOff val="60000"/>
                </a:schemeClr>
              </a:gs>
              <a:gs pos="62000">
                <a:schemeClr val="accent2">
                  <a:lumMod val="60000"/>
                  <a:lumOff val="40000"/>
                </a:schemeClr>
              </a:gs>
              <a:gs pos="97000">
                <a:schemeClr val="accent2">
                  <a:lumMod val="75000"/>
                </a:schemeClr>
              </a:gs>
              <a:gs pos="100000">
                <a:schemeClr val="accent2">
                  <a:lumMod val="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thumbnail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6" name="直線矢印コネクタ 15"/>
          <p:cNvCxnSpPr/>
          <p:nvPr/>
        </p:nvCxnSpPr>
        <p:spPr>
          <a:xfrm flipV="1">
            <a:off x="4152898" y="3143250"/>
            <a:ext cx="800100" cy="149226"/>
          </a:xfrm>
          <a:prstGeom prst="straightConnector1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/>
          <p:cNvCxnSpPr/>
          <p:nvPr/>
        </p:nvCxnSpPr>
        <p:spPr>
          <a:xfrm flipH="1">
            <a:off x="5286373" y="3321051"/>
            <a:ext cx="136526" cy="838199"/>
          </a:xfrm>
          <a:prstGeom prst="straightConnector1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/>
          <p:cNvCxnSpPr/>
          <p:nvPr/>
        </p:nvCxnSpPr>
        <p:spPr>
          <a:xfrm flipH="1">
            <a:off x="2857498" y="3741738"/>
            <a:ext cx="393702" cy="979487"/>
          </a:xfrm>
          <a:prstGeom prst="straightConnector1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正方形/長方形 33"/>
          <p:cNvSpPr/>
          <p:nvPr/>
        </p:nvSpPr>
        <p:spPr>
          <a:xfrm>
            <a:off x="6159500" y="4606925"/>
            <a:ext cx="622300" cy="40005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 smtClean="0">
                <a:solidFill>
                  <a:srgbClr val="000000"/>
                </a:solidFill>
              </a:rPr>
              <a:t>cgo</a:t>
            </a:r>
            <a:endParaRPr kumimoji="1" lang="ja-JP" altLang="en-US" dirty="0">
              <a:solidFill>
                <a:srgbClr val="000000"/>
              </a:solidFill>
            </a:endParaRPr>
          </a:p>
        </p:txBody>
      </p:sp>
      <p:sp>
        <p:nvSpPr>
          <p:cNvPr id="28" name="正方形/長方形 27"/>
          <p:cNvSpPr/>
          <p:nvPr/>
        </p:nvSpPr>
        <p:spPr>
          <a:xfrm>
            <a:off x="6781800" y="4405578"/>
            <a:ext cx="1943100" cy="1295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ja-JP" dirty="0" err="1" smtClean="0"/>
              <a:t>ImageMagick</a:t>
            </a:r>
            <a:endParaRPr kumimoji="1" lang="ja-JP" altLang="en-US" dirty="0"/>
          </a:p>
        </p:txBody>
      </p:sp>
      <p:sp>
        <p:nvSpPr>
          <p:cNvPr id="12" name="正方形/長方形 11"/>
          <p:cNvSpPr/>
          <p:nvPr/>
        </p:nvSpPr>
        <p:spPr>
          <a:xfrm>
            <a:off x="7042148" y="4978400"/>
            <a:ext cx="1403352" cy="520700"/>
          </a:xfrm>
          <a:prstGeom prst="rect">
            <a:avLst/>
          </a:prstGeom>
          <a:gradFill>
            <a:gsLst>
              <a:gs pos="0">
                <a:schemeClr val="accent2">
                  <a:lumMod val="20000"/>
                  <a:lumOff val="80000"/>
                </a:schemeClr>
              </a:gs>
              <a:gs pos="15000">
                <a:schemeClr val="accent2">
                  <a:lumMod val="40000"/>
                  <a:lumOff val="60000"/>
                </a:schemeClr>
              </a:gs>
              <a:gs pos="62000">
                <a:schemeClr val="accent2">
                  <a:lumMod val="60000"/>
                  <a:lumOff val="40000"/>
                </a:schemeClr>
              </a:gs>
              <a:gs pos="97000">
                <a:schemeClr val="accent2">
                  <a:lumMod val="75000"/>
                </a:schemeClr>
              </a:gs>
              <a:gs pos="100000">
                <a:schemeClr val="accent2">
                  <a:lumMod val="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dirty="0" err="1" smtClean="0">
                <a:solidFill>
                  <a:schemeClr val="tx1"/>
                </a:solidFill>
              </a:rPr>
              <a:t>MagickWand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30" name="直線矢印コネクタ 29"/>
          <p:cNvCxnSpPr/>
          <p:nvPr/>
        </p:nvCxnSpPr>
        <p:spPr>
          <a:xfrm>
            <a:off x="5981700" y="5058569"/>
            <a:ext cx="1003300" cy="186797"/>
          </a:xfrm>
          <a:prstGeom prst="straightConnector1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16409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フレッシュ">
  <a:themeElements>
    <a:clrScheme name="フレッシュ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フレッシュ">
      <a:maj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フレッシュ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フレッシュ.thmx</Template>
  <TotalTime>30</TotalTime>
  <Words>75</Words>
  <Application>Microsoft Macintosh PowerPoint</Application>
  <PresentationFormat>画面に合わせる (4:3)</PresentationFormat>
  <Paragraphs>49</Paragraphs>
  <Slides>4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5" baseType="lpstr">
      <vt:lpstr>フレッシュ</vt:lpstr>
      <vt:lpstr>yoya-thumber と go-thumber</vt:lpstr>
      <vt:lpstr>go-thumber</vt:lpstr>
      <vt:lpstr>go-thumber 改造案</vt:lpstr>
      <vt:lpstr>yoy-thumber</vt:lpstr>
    </vt:vector>
  </TitlesOfParts>
  <Company>awm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Ya Yo</dc:creator>
  <cp:lastModifiedBy>Ya Yo</cp:lastModifiedBy>
  <cp:revision>34</cp:revision>
  <dcterms:created xsi:type="dcterms:W3CDTF">2017-01-01T17:34:09Z</dcterms:created>
  <dcterms:modified xsi:type="dcterms:W3CDTF">2017-01-01T18:06:17Z</dcterms:modified>
</cp:coreProperties>
</file>