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98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1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78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5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8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7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5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4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0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BB13-6717-B241-AE4A-17CB0C99707E}" type="datetimeFigureOut">
              <a:rPr kumimoji="1" lang="ja-JP" altLang="en-US" smtClean="0"/>
              <a:t>16/09/16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4B54-B1E5-D84F-AD16-1645C6B4C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2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バイナリを見</a:t>
            </a:r>
            <a:r>
              <a:rPr lang="ja-JP" altLang="en-US" dirty="0" smtClean="0"/>
              <a:t>てみよう</a:t>
            </a:r>
            <a:r>
              <a:rPr kumimoji="1" lang="en-US" altLang="ja-JP" dirty="0" smtClean="0"/>
              <a:t> (ICC)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723552" y="2032769"/>
            <a:ext cx="618233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SOI</a:t>
            </a:r>
          </a:p>
          <a:p>
            <a:pPr algn="ctr"/>
            <a:r>
              <a:rPr kumimoji="1" lang="en-US" altLang="ja-JP" dirty="0" smtClean="0"/>
              <a:t>ffd8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460767" y="2034766"/>
            <a:ext cx="774950" cy="531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APP0</a:t>
            </a:r>
          </a:p>
          <a:p>
            <a:pPr algn="ctr"/>
            <a:r>
              <a:rPr lang="en-US" altLang="ja-JP" dirty="0" smtClean="0"/>
              <a:t>ffe0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371408" y="2036763"/>
            <a:ext cx="774950" cy="529367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APP2</a:t>
            </a:r>
          </a:p>
          <a:p>
            <a:pPr algn="ctr"/>
            <a:r>
              <a:rPr lang="en-US" altLang="ja-JP" dirty="0" smtClean="0"/>
              <a:t>ffe2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494943" y="2687742"/>
            <a:ext cx="3816661" cy="517238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ffe2 0c58 ICC_PROFILE</a:t>
            </a:r>
            <a:r>
              <a:rPr lang="en-US" altLang="ja-JP" dirty="0" smtClean="0">
                <a:solidFill>
                  <a:schemeClr val="tx1"/>
                </a:solidFill>
              </a:rPr>
              <a:t> ….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00000214 ‘ADBE’ 0210 0000 ‘</a:t>
            </a:r>
            <a:r>
              <a:rPr lang="en-US" altLang="ja-JP" dirty="0" err="1" smtClean="0">
                <a:solidFill>
                  <a:schemeClr val="tx1"/>
                </a:solidFill>
              </a:rPr>
              <a:t>mntr</a:t>
            </a:r>
            <a:r>
              <a:rPr lang="en-US" altLang="ja-JP" dirty="0" smtClean="0">
                <a:solidFill>
                  <a:schemeClr val="tx1"/>
                </a:solidFill>
              </a:rPr>
              <a:t>’ …</a:t>
            </a:r>
          </a:p>
        </p:txBody>
      </p:sp>
      <p:sp>
        <p:nvSpPr>
          <p:cNvPr id="35" name="円形吹き出し 34"/>
          <p:cNvSpPr/>
          <p:nvPr/>
        </p:nvSpPr>
        <p:spPr>
          <a:xfrm>
            <a:off x="4385111" y="1980129"/>
            <a:ext cx="1801687" cy="534770"/>
          </a:xfrm>
          <a:prstGeom prst="wedgeEllipseCallout">
            <a:avLst>
              <a:gd name="adj1" fmla="val -6591"/>
              <a:gd name="adj2" fmla="val 81520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err="1" smtClean="0">
                <a:solidFill>
                  <a:srgbClr val="000000"/>
                </a:solidFill>
              </a:rPr>
              <a:t>Profile:ICC_PROFILE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1" name="円形吹き出し 50"/>
          <p:cNvSpPr/>
          <p:nvPr/>
        </p:nvSpPr>
        <p:spPr>
          <a:xfrm>
            <a:off x="3340126" y="3320744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0000"/>
                </a:solidFill>
              </a:rPr>
              <a:t>Size</a:t>
            </a:r>
          </a:p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0x214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2" name="円形吹き出し 51"/>
          <p:cNvSpPr/>
          <p:nvPr/>
        </p:nvSpPr>
        <p:spPr>
          <a:xfrm>
            <a:off x="4265044" y="3320745"/>
            <a:ext cx="791299" cy="507690"/>
          </a:xfrm>
          <a:prstGeom prst="wedgeEllipseCallout">
            <a:avLst>
              <a:gd name="adj1" fmla="val 16926"/>
              <a:gd name="adj2" fmla="val -7764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0000"/>
                </a:solidFill>
              </a:rPr>
              <a:t>Type:</a:t>
            </a:r>
          </a:p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Adobe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3" name="円形吹き出し 52"/>
          <p:cNvSpPr/>
          <p:nvPr/>
        </p:nvSpPr>
        <p:spPr>
          <a:xfrm>
            <a:off x="5141009" y="3320089"/>
            <a:ext cx="823626" cy="477557"/>
          </a:xfrm>
          <a:prstGeom prst="wedgeEllipseCallout">
            <a:avLst>
              <a:gd name="adj1" fmla="val -23466"/>
              <a:gd name="adj2" fmla="val -70654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Version</a:t>
            </a:r>
          </a:p>
          <a:p>
            <a:pPr algn="ctr"/>
            <a:r>
              <a:rPr kumimoji="1" lang="en-US" altLang="ja-JP" sz="1600" dirty="0" smtClean="0">
                <a:solidFill>
                  <a:srgbClr val="000000"/>
                </a:solidFill>
              </a:rPr>
              <a:t>2.1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4" name="円形吹き出し 53"/>
          <p:cNvSpPr/>
          <p:nvPr/>
        </p:nvSpPr>
        <p:spPr>
          <a:xfrm>
            <a:off x="6028917" y="3288086"/>
            <a:ext cx="1282687" cy="540349"/>
          </a:xfrm>
          <a:prstGeom prst="wedgeEllipseCallout">
            <a:avLst>
              <a:gd name="adj1" fmla="val -13865"/>
              <a:gd name="adj2" fmla="val -6904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en-US" sz="1600" dirty="0" smtClean="0">
                <a:solidFill>
                  <a:srgbClr val="000000"/>
                </a:solidFill>
              </a:rPr>
              <a:t>ディスプレイ</a:t>
            </a:r>
          </a:p>
          <a:p>
            <a:pPr algn="ctr"/>
            <a:r>
              <a:rPr kumimoji="1" lang="en-US" altLang="en-US" sz="1600" dirty="0" smtClean="0">
                <a:solidFill>
                  <a:srgbClr val="000000"/>
                </a:solidFill>
              </a:rPr>
              <a:t>出力</a:t>
            </a:r>
            <a:endParaRPr kumimoji="1" lang="ja-JP" alt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 descr="rgb-s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31" y="2385253"/>
            <a:ext cx="2084552" cy="1389701"/>
          </a:xfrm>
          <a:prstGeom prst="rect">
            <a:avLst/>
          </a:prstGeom>
        </p:spPr>
      </p:pic>
      <p:pic>
        <p:nvPicPr>
          <p:cNvPr id="6" name="図 5" descr="rgb-adobe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31" y="4466904"/>
            <a:ext cx="2110828" cy="1407219"/>
          </a:xfrm>
          <a:prstGeom prst="rect">
            <a:avLst/>
          </a:prstGeom>
        </p:spPr>
      </p:pic>
      <p:pic>
        <p:nvPicPr>
          <p:cNvPr id="8" name="図 7" descr="rg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4" y="2392548"/>
            <a:ext cx="2123968" cy="1415978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410136" y="2043661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(255,0,0)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38855" y="2050963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(255,0,0)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879834" y="2048046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(255,0,0)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38855" y="1836958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96269" y="4114208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(217,2,0)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82650" y="4121510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(144,255,60)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72532" y="4118593"/>
            <a:ext cx="667408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(2,0,249)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63677" y="3907505"/>
            <a:ext cx="1108855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Adob</a:t>
            </a:r>
            <a:r>
              <a:rPr lang="ja-JP" altLang="en-US" dirty="0" smtClean="0">
                <a:solidFill>
                  <a:schemeClr val="tx1"/>
                </a:solidFill>
              </a:rPr>
              <a:t>e </a:t>
            </a:r>
            <a:r>
              <a:rPr lang="en-US" altLang="ja-JP" dirty="0" smtClean="0">
                <a:solidFill>
                  <a:schemeClr val="tx1"/>
                </a:solidFill>
              </a:rPr>
              <a:t>RGB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7" name="図 16" descr="rgb-adobe-ra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40" y="4455215"/>
            <a:ext cx="2128362" cy="1418908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 rot="1937879">
            <a:off x="3649931" y="3093287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19175853">
            <a:off x="3657226" y="4530732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704904" y="5197040"/>
            <a:ext cx="2154574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20392817">
            <a:off x="5448345" y="3554149"/>
            <a:ext cx="605242" cy="2101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74069" y="3855020"/>
            <a:ext cx="996732" cy="5173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モニタ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6" name="図形グループ 25"/>
          <p:cNvGrpSpPr/>
          <p:nvPr/>
        </p:nvGrpSpPr>
        <p:grpSpPr>
          <a:xfrm>
            <a:off x="4151586" y="3359500"/>
            <a:ext cx="1261242" cy="1051034"/>
            <a:chOff x="4151586" y="3359500"/>
            <a:chExt cx="1261242" cy="1051034"/>
          </a:xfrm>
        </p:grpSpPr>
        <p:sp>
          <p:nvSpPr>
            <p:cNvPr id="7" name="雲 6"/>
            <p:cNvSpPr/>
            <p:nvPr/>
          </p:nvSpPr>
          <p:spPr>
            <a:xfrm>
              <a:off x="4151586" y="3359500"/>
              <a:ext cx="1261242" cy="1051034"/>
            </a:xfrm>
            <a:prstGeom prst="cloud">
              <a:avLst/>
            </a:prstGeom>
            <a:blipFill rotWithShape="1">
              <a:blip r:embed="rId6"/>
              <a:tile tx="0" ty="0" sx="100000" sy="100000" flip="none" algn="tl"/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CMS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雲 22"/>
            <p:cNvSpPr/>
            <p:nvPr/>
          </p:nvSpPr>
          <p:spPr>
            <a:xfrm>
              <a:off x="4151586" y="3359500"/>
              <a:ext cx="1261242" cy="1051034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5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CMS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正方形/長方形 23"/>
          <p:cNvSpPr/>
          <p:nvPr/>
        </p:nvSpPr>
        <p:spPr>
          <a:xfrm>
            <a:off x="4335517" y="4867391"/>
            <a:ext cx="1077311" cy="341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補正なし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45035" y="5404335"/>
            <a:ext cx="2014444" cy="4697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Adobe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RGB</a:t>
            </a:r>
            <a:r>
              <a:rPr lang="ja-JP" altLang="en-US" sz="1400" dirty="0" smtClean="0">
                <a:solidFill>
                  <a:schemeClr val="tx1"/>
                </a:solidFill>
              </a:rPr>
              <a:t>値を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sRGB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RGB</a:t>
            </a:r>
            <a:r>
              <a:rPr lang="ja-JP" altLang="en-US" sz="1400" dirty="0" smtClean="0">
                <a:solidFill>
                  <a:schemeClr val="tx1"/>
                </a:solidFill>
              </a:rPr>
              <a:t>値として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表示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62787" y="2253156"/>
            <a:ext cx="2058937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/>
              <a:t>JPEG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94071" y="2387954"/>
            <a:ext cx="639378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ICC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sRGB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4063999" y="2163379"/>
            <a:ext cx="2347311" cy="3203247"/>
            <a:chOff x="4151586" y="3359500"/>
            <a:chExt cx="1261242" cy="1051034"/>
          </a:xfrm>
        </p:grpSpPr>
        <p:sp>
          <p:nvSpPr>
            <p:cNvPr id="8" name="雲 7"/>
            <p:cNvSpPr/>
            <p:nvPr/>
          </p:nvSpPr>
          <p:spPr>
            <a:xfrm>
              <a:off x="4151586" y="3359500"/>
              <a:ext cx="1261242" cy="1051034"/>
            </a:xfrm>
            <a:prstGeom prst="cloud">
              <a:avLst/>
            </a:prstGeom>
            <a:blipFill rotWithShape="1">
              <a:blip r:embed="rId2"/>
              <a:tile tx="0" ty="0" sx="100000" sy="100000" flip="none" algn="tl"/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CMS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雲 8"/>
            <p:cNvSpPr/>
            <p:nvPr/>
          </p:nvSpPr>
          <p:spPr>
            <a:xfrm>
              <a:off x="4151586" y="3359500"/>
              <a:ext cx="1261242" cy="1051034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5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右矢印 9"/>
          <p:cNvSpPr/>
          <p:nvPr/>
        </p:nvSpPr>
        <p:spPr>
          <a:xfrm>
            <a:off x="3173038" y="2676070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62787" y="3412802"/>
            <a:ext cx="2058937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/>
              <a:t>JPEG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94071" y="3547600"/>
            <a:ext cx="639378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ICC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(Adobe RGB)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962787" y="4563671"/>
            <a:ext cx="2058937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/>
              <a:t>JPEG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783723" y="2516891"/>
            <a:ext cx="1532760" cy="5271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</a:rPr>
              <a:t>sRGB</a:t>
            </a:r>
            <a:r>
              <a:rPr kumimoji="1" lang="en-US" altLang="ja-JP" dirty="0" smtClean="0">
                <a:solidFill>
                  <a:srgbClr val="000000"/>
                </a:solidFill>
              </a:rPr>
              <a:t> =&gt; PCS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3173038" y="3677926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704896" y="3553783"/>
            <a:ext cx="1532760" cy="5271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Adobe RGB</a:t>
            </a:r>
          </a:p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=&gt; PCS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3173038" y="4825428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783723" y="4587851"/>
            <a:ext cx="1532760" cy="5271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 err="1" smtClean="0">
                <a:solidFill>
                  <a:srgbClr val="000000"/>
                </a:solidFill>
              </a:rPr>
              <a:t>sRGB</a:t>
            </a:r>
            <a:r>
              <a:rPr kumimoji="1" lang="en-US" altLang="ja-JP" dirty="0" smtClean="0">
                <a:solidFill>
                  <a:srgbClr val="000000"/>
                </a:solidFill>
              </a:rPr>
              <a:t> =&gt; PCS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532609" y="3409742"/>
            <a:ext cx="1532760" cy="5271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000000"/>
                </a:solidFill>
              </a:rPr>
              <a:t>PCS</a:t>
            </a:r>
            <a:r>
              <a:rPr kumimoji="1" lang="en-US" altLang="ja-JP" smtClean="0">
                <a:solidFill>
                  <a:srgbClr val="000000"/>
                </a:solidFill>
              </a:rPr>
              <a:t> </a:t>
            </a:r>
            <a:r>
              <a:rPr kumimoji="1" lang="en-US" altLang="ja-JP" dirty="0" smtClean="0">
                <a:solidFill>
                  <a:srgbClr val="000000"/>
                </a:solidFill>
              </a:rPr>
              <a:t>=&gt; ???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6881438" y="3645700"/>
            <a:ext cx="726965" cy="201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801241" y="4466898"/>
            <a:ext cx="797036" cy="814552"/>
          </a:xfrm>
          <a:prstGeom prst="ellipse">
            <a:avLst/>
          </a:prstGeom>
          <a:noFill/>
          <a:ln>
            <a:solidFill>
              <a:srgbClr val="FF0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594071" y="4707642"/>
            <a:ext cx="639378" cy="5333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ICC</a:t>
            </a:r>
            <a:r>
              <a:rPr lang="en-US" altLang="en-US" sz="1400" dirty="0"/>
              <a:t> </a:t>
            </a:r>
            <a:r>
              <a:rPr lang="ja-JP" altLang="en-US" sz="1400" dirty="0" smtClean="0"/>
              <a:t>無し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89061934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113</Words>
  <Application>Microsoft Macintosh PowerPoint</Application>
  <PresentationFormat>画面に合わせる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JPEGバイナリを見てみよう (ICC)</vt:lpstr>
      <vt:lpstr>PowerPoint プレゼンテーション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31</cp:revision>
  <dcterms:created xsi:type="dcterms:W3CDTF">2016-09-11T09:05:00Z</dcterms:created>
  <dcterms:modified xsi:type="dcterms:W3CDTF">2016-09-16T10:14:17Z</dcterms:modified>
</cp:coreProperties>
</file>