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B523-83DA-8344-8FE2-8734EB240088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84961-2BC4-0F44-B85B-C0ECDB232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4961-2BC4-0F44-B85B-C0ECDB2329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8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4961-2BC4-0F44-B85B-C0ECDB2329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19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06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39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9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375-3F01-7340-9ED3-7C7E2981F27A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C01D-168D-9B49-B0E9-6BF6154FC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任意の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 PNG </a:t>
            </a:r>
            <a:r>
              <a:rPr kumimoji="1" lang="ja-JP" altLang="en-US" dirty="0" smtClean="0"/>
              <a:t>を抜き出す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0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17319" y="2352139"/>
            <a:ext cx="5887949" cy="3318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TrueType Font (color </a:t>
            </a:r>
            <a:r>
              <a:rPr lang="en-US" altLang="ja-JP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emoji</a:t>
            </a:r>
            <a:r>
              <a:rPr lang="en-US" altLang="ja-JP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20139" y="4048578"/>
            <a:ext cx="828924" cy="583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PNG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70738" y="2858963"/>
            <a:ext cx="5115005" cy="7341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Header, </a:t>
            </a:r>
            <a:r>
              <a:rPr lang="en-US" altLang="ja-JP" dirty="0" smtClean="0">
                <a:solidFill>
                  <a:srgbClr val="000000"/>
                </a:solidFill>
              </a:rPr>
              <a:t>Fo</a:t>
            </a:r>
            <a:r>
              <a:rPr lang="en-US" altLang="ja-JP" dirty="0" smtClean="0">
                <a:solidFill>
                  <a:srgbClr val="000000"/>
                </a:solidFill>
              </a:rPr>
              <a:t>nt index &amp; layout data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01463" y="4048578"/>
            <a:ext cx="828924" cy="583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PNG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60268" y="4050341"/>
            <a:ext cx="828924" cy="583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PNG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514476" y="4050341"/>
            <a:ext cx="828924" cy="583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PNG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80047" y="4773562"/>
            <a:ext cx="938031" cy="476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. . .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236844" y="3665297"/>
            <a:ext cx="4560274" cy="1688346"/>
          </a:xfrm>
          <a:prstGeom prst="ellipse">
            <a:avLst/>
          </a:prstGeom>
          <a:noFill/>
          <a:ln>
            <a:solidFill>
              <a:srgbClr val="FA00FF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091252" y="4773562"/>
            <a:ext cx="938031" cy="476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Emoji</a:t>
            </a:r>
            <a:r>
              <a:rPr lang="en-US" altLang="ja-JP" i="1" dirty="0" smtClean="0">
                <a:solidFill>
                  <a:schemeClr val="tx1"/>
                </a:solidFill>
              </a:rPr>
              <a:t> images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8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87439" y="2438724"/>
            <a:ext cx="5714774" cy="28427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PNG image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55290" y="2858963"/>
            <a:ext cx="5115005" cy="4455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&lt;S</a:t>
            </a:r>
            <a:r>
              <a:rPr lang="en-US" altLang="ja-JP" dirty="0" smtClean="0">
                <a:solidFill>
                  <a:srgbClr val="000000"/>
                </a:solidFill>
              </a:rPr>
              <a:t>ignature&gt;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55290" y="3399219"/>
            <a:ext cx="4667636" cy="6268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52063" y="3500229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IHDR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41876" y="3500229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&lt;</a:t>
            </a:r>
            <a:r>
              <a:rPr lang="en-US" altLang="ja-JP" dirty="0" err="1" smtClean="0">
                <a:solidFill>
                  <a:srgbClr val="000000"/>
                </a:solidFill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en</a:t>
            </a:r>
            <a:r>
              <a:rPr kumimoji="1" lang="en-US" altLang="ja-JP" dirty="0" smtClean="0">
                <a:solidFill>
                  <a:srgbClr val="000000"/>
                </a:solidFill>
              </a:rPr>
              <a:t>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18956" y="3500229"/>
            <a:ext cx="1507194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</a:rPr>
              <a:t>&lt;header info&gt;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80295" y="3500229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&lt;CRC&gt;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41768" y="4475158"/>
            <a:ext cx="2943975" cy="6268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17787" y="4576171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IEND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250893" y="4576171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00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802" y="4576171"/>
            <a:ext cx="814493" cy="4536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&lt;CRC&gt;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26490" y="4237058"/>
            <a:ext cx="938031" cy="476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. . .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333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</Words>
  <Application>Microsoft Macintosh PowerPoint</Application>
  <PresentationFormat>画面に合わせる 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任意のファイルから PNG を抜き出す</vt:lpstr>
      <vt:lpstr>イメージ図</vt:lpstr>
      <vt:lpstr>イメージ図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35</cp:revision>
  <dcterms:created xsi:type="dcterms:W3CDTF">2016-11-18T14:54:05Z</dcterms:created>
  <dcterms:modified xsi:type="dcterms:W3CDTF">2016-11-18T17:30:04Z</dcterms:modified>
</cp:coreProperties>
</file>