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2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7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0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1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591354" y="3041741"/>
            <a:ext cx="1474922" cy="280618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iPhone</a:t>
            </a:r>
          </a:p>
          <a:p>
            <a:pPr algn="ctr"/>
            <a:r>
              <a:rPr kumimoji="1" lang="en-US" altLang="ja-JP" dirty="0" smtClean="0"/>
              <a:t>7 Plus</a:t>
            </a:r>
            <a:endParaRPr kumimoji="1" lang="ja-JP" altLang="en-US" dirty="0"/>
          </a:p>
        </p:txBody>
      </p:sp>
      <p:sp>
        <p:nvSpPr>
          <p:cNvPr id="5" name="雲 4"/>
          <p:cNvSpPr/>
          <p:nvPr/>
        </p:nvSpPr>
        <p:spPr>
          <a:xfrm>
            <a:off x="4496461" y="1702615"/>
            <a:ext cx="1812924" cy="1454300"/>
          </a:xfrm>
          <a:prstGeom prst="cloud">
            <a:avLst/>
          </a:prstGeom>
          <a:gradFill>
            <a:gsLst>
              <a:gs pos="0">
                <a:srgbClr val="FF0000"/>
              </a:gs>
              <a:gs pos="99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Adobe Cloud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9385" y="3389949"/>
            <a:ext cx="2181654" cy="135189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MacBook Pro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56861" y="304174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撮影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2955" y="442435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保存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77060" y="2630855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(up)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 rot="13145303">
            <a:off x="5593167" y="3298303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76157" y="276277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(down)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左矢印 17"/>
          <p:cNvSpPr/>
          <p:nvPr/>
        </p:nvSpPr>
        <p:spPr>
          <a:xfrm rot="16200000">
            <a:off x="6164870" y="4590112"/>
            <a:ext cx="832219" cy="2343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スクリーンショット 2016-11-01 23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00" y="5213032"/>
            <a:ext cx="538262" cy="474937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322028" y="2667990"/>
            <a:ext cx="439021" cy="330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TM</a:t>
            </a:r>
            <a:endParaRPr kumimoji="1" lang="ja-JP" altLang="en-US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図 24" descr="jp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2" y="4987636"/>
            <a:ext cx="656827" cy="825725"/>
          </a:xfrm>
          <a:prstGeom prst="rect">
            <a:avLst/>
          </a:prstGeom>
        </p:spPr>
      </p:pic>
      <p:pic>
        <p:nvPicPr>
          <p:cNvPr id="27" name="図 26" descr="Lightroom-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20" y="3543074"/>
            <a:ext cx="534781" cy="544041"/>
          </a:xfrm>
          <a:prstGeom prst="rect">
            <a:avLst/>
          </a:prstGeom>
        </p:spPr>
      </p:pic>
      <p:pic>
        <p:nvPicPr>
          <p:cNvPr id="28" name="図 27" descr="Adobe_Photoshop_Lightroom_CC_logo_RGB_1024px_no_shad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07" y="3490198"/>
            <a:ext cx="534447" cy="534447"/>
          </a:xfrm>
          <a:prstGeom prst="rect">
            <a:avLst/>
          </a:prstGeom>
        </p:spPr>
      </p:pic>
      <p:sp>
        <p:nvSpPr>
          <p:cNvPr id="29" name="左矢印 28"/>
          <p:cNvSpPr/>
          <p:nvPr/>
        </p:nvSpPr>
        <p:spPr>
          <a:xfrm rot="8171986">
            <a:off x="4106180" y="3322496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マイル 29"/>
          <p:cNvSpPr/>
          <p:nvPr/>
        </p:nvSpPr>
        <p:spPr>
          <a:xfrm>
            <a:off x="1136918" y="3457593"/>
            <a:ext cx="522368" cy="544041"/>
          </a:xfrm>
          <a:prstGeom prst="smileyFac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1812919" y="3760724"/>
            <a:ext cx="665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121731" y="4560104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現像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 rot="14257771">
            <a:off x="6790861" y="4496760"/>
            <a:ext cx="737434" cy="2343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スクリーンショット 2016-11-01 23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24" y="2762771"/>
            <a:ext cx="538262" cy="4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774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</Words>
  <Application>Microsoft Macintosh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22</cp:revision>
  <dcterms:created xsi:type="dcterms:W3CDTF">2016-11-01T14:27:03Z</dcterms:created>
  <dcterms:modified xsi:type="dcterms:W3CDTF">2016-11-01T15:48:50Z</dcterms:modified>
</cp:coreProperties>
</file>