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ImageMagick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smtClean="0"/>
              <a:t>–auto-orient </a:t>
            </a:r>
            <a:r>
              <a:rPr lang="ja-JP" altLang="en-US" dirty="0" smtClean="0"/>
              <a:t>でオフセットが</a:t>
            </a:r>
            <a:r>
              <a:rPr lang="ja-JP" altLang="en-US" smtClean="0"/>
              <a:t>ズレる件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 descr="right-mirrored-strip.jpg"/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12" y="3005096"/>
            <a:ext cx="1511820" cy="1133865"/>
          </a:xfrm>
          <a:prstGeom prst="rect">
            <a:avLst/>
          </a:prstGeom>
        </p:spPr>
      </p:pic>
      <p:pic>
        <p:nvPicPr>
          <p:cNvPr id="7" name="図 6" descr="right-mirrored-strip.jpg"/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97" y="3005096"/>
            <a:ext cx="1511820" cy="1133865"/>
          </a:xfrm>
          <a:prstGeom prst="rect">
            <a:avLst/>
          </a:prstGeom>
        </p:spPr>
      </p:pic>
      <p:pic>
        <p:nvPicPr>
          <p:cNvPr id="5" name="図 4" descr="opt.png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52" y="2627141"/>
            <a:ext cx="1133865" cy="1511820"/>
          </a:xfrm>
          <a:prstGeom prst="rect">
            <a:avLst/>
          </a:prstGeom>
        </p:spPr>
      </p:pic>
      <p:sp>
        <p:nvSpPr>
          <p:cNvPr id="8" name="右カーブ矢印 7"/>
          <p:cNvSpPr/>
          <p:nvPr/>
        </p:nvSpPr>
        <p:spPr>
          <a:xfrm rot="12711836">
            <a:off x="4209315" y="2702016"/>
            <a:ext cx="476288" cy="723923"/>
          </a:xfrm>
          <a:prstGeom prst="curvedRightArrow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15287" y="2637254"/>
            <a:ext cx="59465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59854" y="4088561"/>
            <a:ext cx="791189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41869" y="2614454"/>
            <a:ext cx="791189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(640,0)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3305850" y="3497111"/>
            <a:ext cx="433388" cy="2827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25772" y="2644901"/>
            <a:ext cx="59465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40027" y="2285943"/>
            <a:ext cx="1020928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(160,-160)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74164" y="4098641"/>
            <a:ext cx="827678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57198" y="4104235"/>
            <a:ext cx="100650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(640,480)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11103" y="4091547"/>
            <a:ext cx="100650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(640,480)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842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7" name="図 16" descr="opt.png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97" y="3092013"/>
            <a:ext cx="1133865" cy="15118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opt.png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52" y="2627141"/>
            <a:ext cx="1133865" cy="1511820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 rot="19020172">
            <a:off x="4156126" y="2950618"/>
            <a:ext cx="433388" cy="282790"/>
          </a:xfrm>
          <a:prstGeom prst="rightArrow">
            <a:avLst>
              <a:gd name="adj1" fmla="val 43022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25772" y="2644901"/>
            <a:ext cx="59465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19869" y="2285943"/>
            <a:ext cx="1020928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(160,-160)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95419" y="3951835"/>
            <a:ext cx="827678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339874" y="3953617"/>
            <a:ext cx="100650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(640,480)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45142" y="4573601"/>
            <a:ext cx="827678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(0,640)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53712" y="4576588"/>
            <a:ext cx="1006500" cy="37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entury"/>
                <a:ea typeface="Osaka"/>
                <a:cs typeface="Century"/>
              </a:rPr>
              <a:t>(480,640)</a:t>
            </a:r>
            <a:endParaRPr kumimoji="1" lang="ja-JP" altLang="en-US" sz="1400" b="1" dirty="0">
              <a:solidFill>
                <a:schemeClr val="tx1"/>
              </a:solidFill>
              <a:latin typeface="Century"/>
              <a:ea typeface="Osaka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608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29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40</TotalTime>
  <Words>60</Words>
  <Application>Microsoft Macintosh PowerPoint</Application>
  <PresentationFormat>画面に合わせる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インク瓶</vt:lpstr>
      <vt:lpstr>ImageMagick の –auto-orient でオフセットがズレる件</vt:lpstr>
      <vt:lpstr>PowerPoint プレゼンテーション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15</cp:revision>
  <dcterms:created xsi:type="dcterms:W3CDTF">2016-01-06T13:41:00Z</dcterms:created>
  <dcterms:modified xsi:type="dcterms:W3CDTF">2016-01-06T14:33:53Z</dcterms:modified>
</cp:coreProperties>
</file>