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3486-59AC-4090-A54A-6F68C5F8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6F1C-325D-4296-A015-F6BAB88C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F693-8B1D-47F0-9A77-B0A32474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20C6-796E-4D44-AB25-0EB23974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3487-4D36-4AAB-9CAB-52D92703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0353-81B9-43F1-B751-69FB21F8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BA165-C3EC-403E-BF6D-9A2AE995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2997-36DD-46F3-912D-DFD80A50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4D18-1C64-4ADE-AC17-7CFA58EE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7439-8002-42D6-B6A1-767B1500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018E-7D2F-4B5E-91AA-F5424E662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814DE-26AB-418F-8F64-973E590A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555-BF68-4D55-8809-39BB07E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F25D-A5B7-401E-BD1E-5D5F4E80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A152-B652-43E8-A784-87322B47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4A0E-6D44-426F-8ABA-7206DF1F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4A92-436B-431A-93DF-8273088F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98E3-60BF-4C70-AA67-9CDA00E1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D002-526F-4092-8DAF-D377DDB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A88C-E067-42E7-9F43-78A7B4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28B6-168A-478D-A27C-99EE6B9F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BB5F0-A8FC-4E6F-95C9-D6BB8FE9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1092-F1CD-46B4-8408-0F757BF1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8419-C1B6-4A3F-8D01-2FEF21A7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7DD0-C58F-44C0-95F5-C72735D2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6DF8-5FD9-4BD4-855F-ED669A20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1151-AD5D-4F87-8B20-D842B3571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C2C70-199E-4CFD-A903-6BB161B8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5AA-674E-4B8B-A55A-B9A070CA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65D4-4510-48AD-9601-D9ADE144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CDFA-BD78-4E37-A5F4-39802DE5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6FC-5BF9-42A2-8C85-6862CCCD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DEA8-289F-4725-945E-186DAE65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86B78-44DA-4A8D-A98E-C952B4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A796-06E8-4D5F-BA5B-CF49B5E33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62A73-3E71-4D3B-A0C9-43051363F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F71E1-8062-4925-96DA-06BC89C8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02698-FAE7-4E9D-9C13-3F09252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EBFFC-3466-4C01-A66D-D8F642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CD37-FA33-46CE-B369-EFF4B2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935F0-F8F0-4C0E-A9BC-FCB75F0E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13706-B470-488F-87E1-2ACA5735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93024-E0CB-4E4A-AFC9-3E052DA2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23FF3-05C9-425E-8027-2B805CA4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87B5D-9D0D-4452-8F6F-47DCF14F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2C1E-EE11-43A4-8122-1E23E75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A18-000B-40FD-811D-FEA60D4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4C4-3705-4377-8A76-3B0844DA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3169-7A9A-43BD-B673-CAD6C6FF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1E5-21F0-4CBA-AA97-17349F51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8CC8-D640-4F37-8DEF-4F223C16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55D5-BC12-441E-9A38-7DDF4F0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4D15-4772-48F0-AF37-D6363201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617C9-805B-4591-8365-05D32FA0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FE8C-2CCC-43A7-9070-42F827F4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92975-FBE1-405B-9035-E5CFA432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5FCEF-A645-45F1-9087-9CA5DCD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3858-A0AB-4B45-8746-A36A72D3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2EDA1-948A-4F1C-A540-821EB329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A92D-ADAA-48F4-8DAE-650F0EA5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2F-885D-46E0-B4EF-96FE48A5E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5A9F-7AE3-409E-8FAE-4FF3B8F3C3A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AEFC-8E43-4319-92D4-9AFE0846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2AE0-2C8B-4B67-91C1-2F0C2B8B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4008-9D1E-4B42-AE88-98D62473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E3F3-1AFC-4478-91C1-73694B430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9B0E2-365B-4C3E-8B5F-4BC954511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Odell</dc:creator>
  <cp:lastModifiedBy>Austin Odell</cp:lastModifiedBy>
  <cp:revision>1</cp:revision>
  <dcterms:created xsi:type="dcterms:W3CDTF">2019-10-07T18:29:28Z</dcterms:created>
  <dcterms:modified xsi:type="dcterms:W3CDTF">2019-10-07T18:29:40Z</dcterms:modified>
</cp:coreProperties>
</file>