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3B9EC-5986-44AD-A844-A2B89D2D85D5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EDA0B-20E3-4541-ABDB-44FF78B44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56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b87c9a92b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gfb87c9a92b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2120900" y="-573872"/>
            <a:ext cx="8521600" cy="8521600"/>
          </a:xfrm>
          <a:prstGeom prst="chord">
            <a:avLst>
              <a:gd name="adj1" fmla="val 14385217"/>
              <a:gd name="adj2" fmla="val 7208317"/>
            </a:avLst>
          </a:prstGeom>
          <a:solidFill>
            <a:srgbClr val="FFCCCB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599387" y="1045565"/>
            <a:ext cx="719528" cy="179881"/>
          </a:xfrm>
          <a:custGeom>
            <a:avLst/>
            <a:gdLst/>
            <a:ahLst/>
            <a:cxnLst/>
            <a:rect l="l" t="t" r="r" b="b"/>
            <a:pathLst>
              <a:path w="1079292" h="269823" extrusionOk="0">
                <a:moveTo>
                  <a:pt x="134912" y="0"/>
                </a:moveTo>
                <a:cubicBezTo>
                  <a:pt x="60373" y="0"/>
                  <a:pt x="0" y="60373"/>
                  <a:pt x="0" y="134912"/>
                </a:cubicBezTo>
                <a:cubicBezTo>
                  <a:pt x="0" y="209450"/>
                  <a:pt x="60373" y="269823"/>
                  <a:pt x="134912" y="269823"/>
                </a:cubicBezTo>
                <a:cubicBezTo>
                  <a:pt x="209450" y="269823"/>
                  <a:pt x="269823" y="209450"/>
                  <a:pt x="269823" y="134912"/>
                </a:cubicBezTo>
                <a:cubicBezTo>
                  <a:pt x="269823" y="60373"/>
                  <a:pt x="209450" y="0"/>
                  <a:pt x="134912" y="0"/>
                </a:cubicBezTo>
                <a:close/>
                <a:moveTo>
                  <a:pt x="944381" y="0"/>
                </a:moveTo>
                <a:cubicBezTo>
                  <a:pt x="869842" y="0"/>
                  <a:pt x="809469" y="60373"/>
                  <a:pt x="809469" y="134912"/>
                </a:cubicBezTo>
                <a:cubicBezTo>
                  <a:pt x="809469" y="209450"/>
                  <a:pt x="869842" y="269823"/>
                  <a:pt x="944381" y="269823"/>
                </a:cubicBezTo>
                <a:cubicBezTo>
                  <a:pt x="1018919" y="269823"/>
                  <a:pt x="1079292" y="209450"/>
                  <a:pt x="1079292" y="134912"/>
                </a:cubicBezTo>
                <a:cubicBezTo>
                  <a:pt x="1079292" y="60373"/>
                  <a:pt x="1018919" y="0"/>
                  <a:pt x="944381" y="0"/>
                </a:cubicBezTo>
                <a:close/>
                <a:moveTo>
                  <a:pt x="539646" y="0"/>
                </a:moveTo>
                <a:cubicBezTo>
                  <a:pt x="465107" y="0"/>
                  <a:pt x="404735" y="60373"/>
                  <a:pt x="404735" y="134912"/>
                </a:cubicBezTo>
                <a:cubicBezTo>
                  <a:pt x="404735" y="209450"/>
                  <a:pt x="465107" y="269823"/>
                  <a:pt x="539646" y="269823"/>
                </a:cubicBezTo>
                <a:cubicBezTo>
                  <a:pt x="614185" y="269823"/>
                  <a:pt x="674558" y="209450"/>
                  <a:pt x="674558" y="134912"/>
                </a:cubicBezTo>
                <a:cubicBezTo>
                  <a:pt x="674558" y="60373"/>
                  <a:pt x="614185" y="0"/>
                  <a:pt x="539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451100"/>
            <a:ext cx="4663200" cy="246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419500" y="6384400"/>
            <a:ext cx="731600" cy="2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buNone/>
              <a:defRPr/>
            </a:lvl1pPr>
            <a:lvl2pPr lvl="1" algn="l">
              <a:buNone/>
              <a:defRPr/>
            </a:lvl2pPr>
            <a:lvl3pPr lvl="2" algn="l">
              <a:buNone/>
              <a:defRPr/>
            </a:lvl3pPr>
            <a:lvl4pPr lvl="3" algn="l">
              <a:buNone/>
              <a:defRPr/>
            </a:lvl4pPr>
            <a:lvl5pPr lvl="4" algn="l">
              <a:buNone/>
              <a:defRPr/>
            </a:lvl5pPr>
            <a:lvl6pPr lvl="5" algn="l">
              <a:buNone/>
              <a:defRPr/>
            </a:lvl6pPr>
            <a:lvl7pPr lvl="6" algn="l">
              <a:buNone/>
              <a:defRPr/>
            </a:lvl7pPr>
            <a:lvl8pPr lvl="7" algn="l">
              <a:buNone/>
              <a:defRPr/>
            </a:lvl8pPr>
            <a:lvl9pPr lvl="8" algn="l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7178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public.tableau.com/app/profile/margaret.awojide/viz/Top200YoutubersDashboard/Dashboard1" TargetMode="External"/><Relationship Id="rId4" Type="http://schemas.openxmlformats.org/officeDocument/2006/relationships/hyperlink" Target="https://github.com/awojidetola/Youtube-Analysis/raw/main/Report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2"/>
          <p:cNvPicPr preferRelativeResize="0"/>
          <p:nvPr/>
        </p:nvPicPr>
        <p:blipFill>
          <a:blip r:embed="rId3"/>
          <a:srcRect l="25775" r="25775"/>
          <a:stretch/>
        </p:blipFill>
        <p:spPr>
          <a:xfrm>
            <a:off x="7407246" y="1076287"/>
            <a:ext cx="3747540" cy="48343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3" name="Google Shape;63;p12"/>
          <p:cNvSpPr/>
          <p:nvPr/>
        </p:nvSpPr>
        <p:spPr>
          <a:xfrm>
            <a:off x="10325024" y="424717"/>
            <a:ext cx="1866976" cy="934276"/>
          </a:xfrm>
          <a:custGeom>
            <a:avLst/>
            <a:gdLst/>
            <a:ahLst/>
            <a:cxnLst/>
            <a:rect l="l" t="t" r="r" b="b"/>
            <a:pathLst>
              <a:path w="2800464" h="1401415" extrusionOk="0">
                <a:moveTo>
                  <a:pt x="2800465" y="0"/>
                </a:moveTo>
                <a:cubicBezTo>
                  <a:pt x="2800465" y="774093"/>
                  <a:pt x="2173142" y="1401416"/>
                  <a:pt x="1399049" y="1401416"/>
                </a:cubicBezTo>
                <a:cubicBezTo>
                  <a:pt x="624956" y="1401416"/>
                  <a:pt x="0" y="774093"/>
                  <a:pt x="0" y="0"/>
                </a:cubicBezTo>
                <a:lnTo>
                  <a:pt x="2800465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A77EC2-D0C0-EB0B-F995-4ECEF86A2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679" y="1834156"/>
            <a:ext cx="5395512" cy="2462800"/>
          </a:xfrm>
        </p:spPr>
        <p:txBody>
          <a:bodyPr/>
          <a:lstStyle/>
          <a:p>
            <a:r>
              <a:rPr lang="en-US" sz="5867" dirty="0"/>
              <a:t>Top</a:t>
            </a:r>
            <a:br>
              <a:rPr lang="en-US" sz="5867" dirty="0"/>
            </a:br>
            <a:r>
              <a:rPr lang="en-US" sz="5867" dirty="0"/>
              <a:t>YouTubers</a:t>
            </a: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C8ED6E0B-140F-6005-6794-05FFDC7252BB}"/>
              </a:ext>
            </a:extLst>
          </p:cNvPr>
          <p:cNvSpPr txBox="1">
            <a:spLocks/>
          </p:cNvSpPr>
          <p:nvPr/>
        </p:nvSpPr>
        <p:spPr>
          <a:xfrm>
            <a:off x="271012" y="3506050"/>
            <a:ext cx="5395512" cy="24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"/>
              <a:buNone/>
              <a:defRPr sz="60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"/>
              <a:buNone/>
              <a:defRPr sz="60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"/>
              <a:buNone/>
              <a:defRPr sz="60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"/>
              <a:buNone/>
              <a:defRPr sz="60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"/>
              <a:buNone/>
              <a:defRPr sz="60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"/>
              <a:buNone/>
              <a:defRPr sz="60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"/>
              <a:buNone/>
              <a:defRPr sz="60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"/>
              <a:buNone/>
              <a:defRPr sz="60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"/>
              <a:buNone/>
              <a:defRPr sz="60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-US" sz="2133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Full Report</a:t>
            </a:r>
            <a:endParaRPr lang="en-US" sz="2133" dirty="0">
              <a:solidFill>
                <a:schemeClr val="tx1"/>
              </a:solidFill>
            </a:endParaRPr>
          </a:p>
          <a:p>
            <a:endParaRPr lang="en-US" sz="2667" b="0" dirty="0"/>
          </a:p>
          <a:p>
            <a:r>
              <a:rPr lang="en-US" sz="2133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Interactive Dashboard</a:t>
            </a:r>
            <a:endParaRPr lang="en-US" sz="2133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3C7E95DB-B747-4B78-9E87-FD164D291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561975"/>
            <a:ext cx="11001375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</Words>
  <Application>Microsoft Office PowerPoint</Application>
  <PresentationFormat>Widescreen</PresentationFormat>
  <Paragraphs>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Barlow</vt:lpstr>
      <vt:lpstr>Calibri</vt:lpstr>
      <vt:lpstr>Calibri Light</vt:lpstr>
      <vt:lpstr>Office Theme</vt:lpstr>
      <vt:lpstr>Top YouTubers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YouTubers</dc:title>
  <dc:creator/>
  <cp:lastModifiedBy>Margaret Awojide</cp:lastModifiedBy>
  <cp:revision>2</cp:revision>
  <dcterms:created xsi:type="dcterms:W3CDTF">2022-08-03T10:35:41Z</dcterms:created>
  <dcterms:modified xsi:type="dcterms:W3CDTF">2022-08-03T16:07:26Z</dcterms:modified>
</cp:coreProperties>
</file>