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B9EC-5986-44AD-A844-A2B89D2D85D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EDA0B-20E3-4541-ABDB-44FF78B44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0900" y="-573872"/>
            <a:ext cx="8521600" cy="8521600"/>
          </a:xfrm>
          <a:prstGeom prst="chord">
            <a:avLst>
              <a:gd name="adj1" fmla="val 14385217"/>
              <a:gd name="adj2" fmla="val 7208317"/>
            </a:avLst>
          </a:prstGeom>
          <a:solidFill>
            <a:srgbClr val="FFCCCB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99387" y="1045565"/>
            <a:ext cx="719528" cy="17988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51100"/>
            <a:ext cx="4663200" cy="2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19500" y="6384400"/>
            <a:ext cx="7316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1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lic.tableau.com/app/profile/margaret.awojide/viz/Top200YoutubersDashboard/Dashboard1" TargetMode="External"/><Relationship Id="rId4" Type="http://schemas.openxmlformats.org/officeDocument/2006/relationships/hyperlink" Target="https://github.com/awojidetola/Youtube-Analysis/blob/main/Repor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3"/>
          <a:srcRect l="25775" r="25775"/>
          <a:stretch/>
        </p:blipFill>
        <p:spPr>
          <a:xfrm>
            <a:off x="7407246" y="1076287"/>
            <a:ext cx="3747540" cy="4834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3" name="Google Shape;63;p12"/>
          <p:cNvSpPr/>
          <p:nvPr/>
        </p:nvSpPr>
        <p:spPr>
          <a:xfrm>
            <a:off x="10325024" y="424717"/>
            <a:ext cx="1866976" cy="934276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77EC2-D0C0-EB0B-F995-4ECEF86A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79" y="1834156"/>
            <a:ext cx="5395512" cy="2462800"/>
          </a:xfrm>
        </p:spPr>
        <p:txBody>
          <a:bodyPr/>
          <a:lstStyle/>
          <a:p>
            <a:r>
              <a:rPr lang="en-US" sz="5867" dirty="0"/>
              <a:t>Top</a:t>
            </a:r>
            <a:br>
              <a:rPr lang="en-US" sz="5867" dirty="0"/>
            </a:br>
            <a:r>
              <a:rPr lang="en-US" sz="5867" dirty="0"/>
              <a:t>YouTubers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8ED6E0B-140F-6005-6794-05FFDC7252BB}"/>
              </a:ext>
            </a:extLst>
          </p:cNvPr>
          <p:cNvSpPr txBox="1">
            <a:spLocks/>
          </p:cNvSpPr>
          <p:nvPr/>
        </p:nvSpPr>
        <p:spPr>
          <a:xfrm>
            <a:off x="271012" y="3506050"/>
            <a:ext cx="5395512" cy="2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133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Report</a:t>
            </a:r>
            <a:endParaRPr lang="en-US" sz="2133" dirty="0">
              <a:solidFill>
                <a:schemeClr val="tx1"/>
              </a:solidFill>
            </a:endParaRPr>
          </a:p>
          <a:p>
            <a:endParaRPr lang="en-US" sz="2667" b="0" dirty="0"/>
          </a:p>
          <a:p>
            <a:r>
              <a:rPr lang="en-US" sz="2133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endParaRPr lang="en-US" sz="2133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C7E95DB-B747-4B78-9E87-FD164D29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Office Theme</vt:lpstr>
      <vt:lpstr>Top YouTubers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YouTubers</dc:title>
  <dc:creator/>
  <cp:lastModifiedBy>Margaret Awojide</cp:lastModifiedBy>
  <cp:revision>1</cp:revision>
  <dcterms:created xsi:type="dcterms:W3CDTF">2022-08-03T10:35:41Z</dcterms:created>
  <dcterms:modified xsi:type="dcterms:W3CDTF">2022-08-03T11:33:03Z</dcterms:modified>
</cp:coreProperties>
</file>