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79" r:id="rId13"/>
    <p:sldId id="284" r:id="rId14"/>
    <p:sldId id="264" r:id="rId15"/>
    <p:sldId id="285" r:id="rId16"/>
    <p:sldId id="273" r:id="rId17"/>
    <p:sldId id="296" r:id="rId18"/>
    <p:sldId id="261" r:id="rId19"/>
    <p:sldId id="262" r:id="rId20"/>
    <p:sldId id="266" r:id="rId21"/>
    <p:sldId id="268" r:id="rId22"/>
    <p:sldId id="267" r:id="rId23"/>
    <p:sldId id="282" r:id="rId24"/>
    <p:sldId id="283" r:id="rId25"/>
    <p:sldId id="269" r:id="rId26"/>
    <p:sldId id="298" r:id="rId27"/>
    <p:sldId id="297" r:id="rId28"/>
    <p:sldId id="281" r:id="rId29"/>
    <p:sldId id="265" r:id="rId30"/>
    <p:sldId id="290" r:id="rId31"/>
    <p:sldId id="272" r:id="rId32"/>
    <p:sldId id="291" r:id="rId33"/>
    <p:sldId id="270" r:id="rId34"/>
    <p:sldId id="294" r:id="rId35"/>
    <p:sldId id="293" r:id="rId36"/>
    <p:sldId id="295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29.07.2019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Teardown – „posprzątanie” po teście</a:t>
            </a:r>
          </a:p>
          <a:p>
            <a:pPr marL="0" indent="0">
              <a:buNone/>
            </a:pP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67" y="2620518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r>
              <a:rPr lang="pl-PL" dirty="0"/>
              <a:t>@{lista}       Create List      jeden    dwa    trzy</a:t>
            </a:r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Zewnętrzne pliki konfiguracyjne ze zmiennymi</a:t>
            </a:r>
          </a:p>
          <a:p>
            <a:r>
              <a:rPr lang="pl-PL" dirty="0"/>
              <a:t>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88" y="2682076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id</a:t>
            </a:r>
          </a:p>
          <a:p>
            <a:pPr marL="0" indent="0">
              <a:buNone/>
            </a:pPr>
            <a:r>
              <a:rPr lang="pl-PL" dirty="0" err="1"/>
              <a:t>css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xpath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ImageHorizonLibrary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robotframework-imagehorizonlibrary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iOS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robotframework-ioslibrary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D4EBF-E656-4DE5-9381-45D1DF29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86" y="5136433"/>
            <a:ext cx="5495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są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484DD5-B9E7-4336-A22A-D64DFE448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7750"/>
              </p:ext>
            </p:extLst>
          </p:nvPr>
        </p:nvGraphicFramePr>
        <p:xfrm>
          <a:off x="4064000" y="5088358"/>
          <a:ext cx="3959683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Packager Shell Object" showAsIcon="1" r:id="rId3" imgW="1390680" imgH="394560" progId="Package">
                  <p:embed/>
                </p:oleObj>
              </mc:Choice>
              <mc:Fallback>
                <p:oleObj name="Packager Shell Object" showAsIcon="1" r:id="rId3" imgW="13906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4000" y="5088358"/>
                        <a:ext cx="3959683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54DF21-03E5-4180-BDA5-CE2903708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899106"/>
              </p:ext>
            </p:extLst>
          </p:nvPr>
        </p:nvGraphicFramePr>
        <p:xfrm>
          <a:off x="7849430" y="5064561"/>
          <a:ext cx="3548336" cy="11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Packager Shell Object" showAsIcon="1" r:id="rId5" imgW="1245600" imgH="394560" progId="Package">
                  <p:embed/>
                </p:oleObj>
              </mc:Choice>
              <mc:Fallback>
                <p:oleObj name="Packager Shell Object" showAsIcon="1" r:id="rId5" imgW="124560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9430" y="5064561"/>
                        <a:ext cx="3548336" cy="11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73" y="2760199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RIDE</a:t>
            </a:r>
          </a:p>
          <a:p>
            <a:pPr marL="0" indent="0">
              <a:buNone/>
            </a:pPr>
            <a:r>
              <a:rPr lang="pl-PL" dirty="0"/>
              <a:t>RED</a:t>
            </a:r>
          </a:p>
          <a:p>
            <a:pPr marL="0" indent="0">
              <a:buNone/>
            </a:pP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Dokumentacji</a:t>
            </a:r>
          </a:p>
          <a:p>
            <a:pPr lvl="1">
              <a:buFontTx/>
              <a:buChar char="-"/>
            </a:pP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Argumentów</a:t>
            </a:r>
          </a:p>
          <a:p>
            <a:pPr lvl="1">
              <a:buFontTx/>
              <a:buChar char="-"/>
            </a:pPr>
            <a:r>
              <a:rPr lang="pl-PL" dirty="0"/>
              <a:t>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Wartości zwracanej</a:t>
            </a:r>
          </a:p>
          <a:p>
            <a:pPr lvl="1">
              <a:buFontTx/>
              <a:buChar char="-"/>
            </a:pP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837</Words>
  <Application>Microsoft Office PowerPoint</Application>
  <PresentationFormat>Widescreen</PresentationFormat>
  <Paragraphs>172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Packager Shell Object</vt:lpstr>
      <vt:lpstr>Wprowadzenie do robot framework</vt:lpstr>
      <vt:lpstr>Selenium W pythonie</vt:lpstr>
      <vt:lpstr>Selenium W Robocie</vt:lpstr>
      <vt:lpstr>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</vt:lpstr>
      <vt:lpstr>Keywordy Pythonowe</vt:lpstr>
      <vt:lpstr>dokumentacja</vt:lpstr>
      <vt:lpstr>Przykład Podpowiedzi</vt:lpstr>
      <vt:lpstr>Setup, teardown, timeout</vt:lpstr>
      <vt:lpstr>Setup, teardown, timeout</vt:lpstr>
      <vt:lpstr>Test templates</vt:lpstr>
      <vt:lpstr>BDD w robocie</vt:lpstr>
      <vt:lpstr>Skalary, listy i słowniki</vt:lpstr>
      <vt:lpstr>Zmienne lokalne i globalne</vt:lpstr>
      <vt:lpstr>Pętle</vt:lpstr>
      <vt:lpstr>Logowanie</vt:lpstr>
      <vt:lpstr>selektory</vt:lpstr>
      <vt:lpstr>Wait and click</vt:lpstr>
      <vt:lpstr>Asercje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Tagi i Raporty</vt:lpstr>
      <vt:lpstr>Tagi i Raporty</vt:lpstr>
      <vt:lpstr>Zmienne built-in </vt:lpstr>
      <vt:lpstr>Uruchamianie testów</vt:lpstr>
      <vt:lpstr>Robot i jenkins</vt:lpstr>
      <vt:lpstr>Robot i jenkins</vt:lpstr>
      <vt:lpstr>Robot i Jenkins</vt:lpstr>
      <vt:lpstr>Robot i Jenkins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135</cp:revision>
  <dcterms:created xsi:type="dcterms:W3CDTF">2019-07-17T19:27:04Z</dcterms:created>
  <dcterms:modified xsi:type="dcterms:W3CDTF">2019-07-29T20:58:57Z</dcterms:modified>
</cp:coreProperties>
</file>