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79" r:id="rId13"/>
    <p:sldId id="284" r:id="rId14"/>
    <p:sldId id="264" r:id="rId15"/>
    <p:sldId id="285" r:id="rId16"/>
    <p:sldId id="273" r:id="rId17"/>
    <p:sldId id="296" r:id="rId18"/>
    <p:sldId id="261" r:id="rId19"/>
    <p:sldId id="262" r:id="rId20"/>
    <p:sldId id="266" r:id="rId21"/>
    <p:sldId id="302" r:id="rId22"/>
    <p:sldId id="300" r:id="rId23"/>
    <p:sldId id="301" r:id="rId24"/>
    <p:sldId id="268" r:id="rId25"/>
    <p:sldId id="267" r:id="rId26"/>
    <p:sldId id="282" r:id="rId27"/>
    <p:sldId id="283" r:id="rId28"/>
    <p:sldId id="269" r:id="rId29"/>
    <p:sldId id="298" r:id="rId30"/>
    <p:sldId id="297" r:id="rId31"/>
    <p:sldId id="281" r:id="rId32"/>
    <p:sldId id="265" r:id="rId33"/>
    <p:sldId id="290" r:id="rId34"/>
    <p:sldId id="272" r:id="rId35"/>
    <p:sldId id="291" r:id="rId36"/>
    <p:sldId id="299" r:id="rId37"/>
    <p:sldId id="270" r:id="rId38"/>
    <p:sldId id="294" r:id="rId39"/>
    <p:sldId id="293" r:id="rId40"/>
    <p:sldId id="295" r:id="rId41"/>
    <p:sldId id="27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30.07.2019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Teardown – „posprzątanie” po teście</a:t>
            </a:r>
          </a:p>
          <a:p>
            <a:pPr marL="0" indent="0">
              <a:buNone/>
            </a:pP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367" y="2620518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r>
              <a:rPr lang="pl-PL" dirty="0"/>
              <a:t>@{lista}       Create List      jeden    dwa    trzy</a:t>
            </a:r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Zewnętrzne pliki konfiguracyjne ze zmiennymi</a:t>
            </a:r>
          </a:p>
          <a:p>
            <a:r>
              <a:rPr lang="pl-PL" dirty="0"/>
              <a:t>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188" y="2682076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Exit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– wychodzi z pętli FOR przy spełnionym warunku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Continue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 - pomija aktualną iterację przy spełnionym warunku</a:t>
            </a:r>
          </a:p>
        </p:txBody>
      </p:sp>
    </p:spTree>
    <p:extLst>
      <p:ext uri="{BB962C8B-B14F-4D97-AF65-F5344CB8AC3E}">
        <p14:creationId xmlns:p14="http://schemas.microsoft.com/office/powerpoint/2010/main" val="425482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IF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 200</a:t>
            </a:r>
          </a:p>
          <a:p>
            <a:pPr marL="0" indent="0" algn="just">
              <a:buNone/>
            </a:pP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 and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123)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stringExample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}" == "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„</a:t>
            </a:r>
          </a:p>
          <a:p>
            <a:pPr marL="0" indent="0" algn="just">
              <a:buNone/>
            </a:pP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  Set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789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ConditionOK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ConditionNOK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455A8D-87EF-4F65-94C3-3CA7F080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86" y="2690857"/>
            <a:ext cx="6517396" cy="33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id			</a:t>
            </a:r>
            <a:r>
              <a:rPr lang="pl-PL" dirty="0" err="1"/>
              <a:t>xpath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93AF-0F0A-4EC0-9565-4B7EF069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49" y="2711679"/>
            <a:ext cx="6268992" cy="24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ImageHorizonLibrary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robotframework-imagehorizonlibrary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iOS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robotframework-ioslibrary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pPr marL="0" indent="0">
              <a:buNone/>
            </a:pPr>
            <a:r>
              <a:rPr lang="pl-PL" dirty="0"/>
              <a:t> - określać, które testy nie są </a:t>
            </a:r>
            <a:r>
              <a:rPr lang="pl-PL" b="1" dirty="0" err="1"/>
              <a:t>critical</a:t>
            </a:r>
            <a:endParaRPr lang="pl-P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6ACD-C28B-4AF8-ACAC-07600DAB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22" y="5592903"/>
            <a:ext cx="484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są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A6E81B-1547-4D87-824E-977BA0D68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059463"/>
              </p:ext>
            </p:extLst>
          </p:nvPr>
        </p:nvGraphicFramePr>
        <p:xfrm>
          <a:off x="7566508" y="5246308"/>
          <a:ext cx="3982026" cy="95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Packager Shell Object" showAsIcon="1" r:id="rId3" imgW="2147400" imgH="514800" progId="Package">
                  <p:embed/>
                </p:oleObj>
              </mc:Choice>
              <mc:Fallback>
                <p:oleObj name="Packager Shell Object" showAsIcon="1" r:id="rId3" imgW="214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6508" y="5246308"/>
                        <a:ext cx="3982026" cy="95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AEF5C6-59C0-438A-80D1-21700398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869975"/>
              </p:ext>
            </p:extLst>
          </p:nvPr>
        </p:nvGraphicFramePr>
        <p:xfrm>
          <a:off x="3942224" y="4931563"/>
          <a:ext cx="4304277" cy="9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Packager Shell Object" showAsIcon="1" r:id="rId5" imgW="2319120" imgH="514800" progId="Package">
                  <p:embed/>
                </p:oleObj>
              </mc:Choice>
              <mc:Fallback>
                <p:oleObj name="Packager Shell Object" showAsIcon="1" r:id="rId5" imgW="2319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2224" y="4931563"/>
                        <a:ext cx="4304277" cy="95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noncritical</a:t>
            </a:r>
            <a:r>
              <a:rPr lang="pl-PL" dirty="0"/>
              <a:t> </a:t>
            </a:r>
            <a:r>
              <a:rPr lang="pl-PL" dirty="0" err="1"/>
              <a:t>tagOfNoncriticalTests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F8FA1-29EB-4111-8578-F4EC02A7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71" y="3217042"/>
            <a:ext cx="6432073" cy="140161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46B640-52FD-43F7-8411-A377B0180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802927"/>
              </p:ext>
            </p:extLst>
          </p:nvPr>
        </p:nvGraphicFramePr>
        <p:xfrm>
          <a:off x="6460639" y="5194266"/>
          <a:ext cx="5409636" cy="101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ackager Shell Object" showAsIcon="1" r:id="rId4" imgW="2729520" imgH="514800" progId="Package">
                  <p:embed/>
                </p:oleObj>
              </mc:Choice>
              <mc:Fallback>
                <p:oleObj name="Packager Shell Object" showAsIcon="1" r:id="rId4" imgW="27295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60639" y="5194266"/>
                        <a:ext cx="5409636" cy="101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C829F6-8281-46FB-A07E-0EE61F121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370885"/>
              </p:ext>
            </p:extLst>
          </p:nvPr>
        </p:nvGraphicFramePr>
        <p:xfrm>
          <a:off x="4070864" y="4715087"/>
          <a:ext cx="4597664" cy="10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Packager Shell Object" showAsIcon="1" r:id="rId6" imgW="2319120" imgH="514800" progId="Package">
                  <p:embed/>
                </p:oleObj>
              </mc:Choice>
              <mc:Fallback>
                <p:oleObj name="Packager Shell Object" showAsIcon="1" r:id="rId6" imgW="2319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0864" y="4715087"/>
                        <a:ext cx="4597664" cy="101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91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</a:t>
            </a:r>
            <a:r>
              <a:rPr lang="pl-PL" dirty="0" err="1"/>
              <a:t>jenkins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r>
              <a:rPr lang="pl-PL" sz="2400" b="1" dirty="0"/>
              <a:t> admin</a:t>
            </a:r>
            <a:r>
              <a:rPr lang="pl-PL" sz="2400" b="1"/>
              <a:t>/admin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73" y="2760199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RIDE</a:t>
            </a:r>
          </a:p>
          <a:p>
            <a:pPr marL="0" indent="0">
              <a:buNone/>
            </a:pPr>
            <a:r>
              <a:rPr lang="pl-PL" dirty="0"/>
              <a:t>RED</a:t>
            </a:r>
          </a:p>
          <a:p>
            <a:pPr marL="0" indent="0">
              <a:buNone/>
            </a:pP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Dokumentacji</a:t>
            </a:r>
          </a:p>
          <a:p>
            <a:pPr lvl="1">
              <a:buFontTx/>
              <a:buChar char="-"/>
            </a:pP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Argumentów</a:t>
            </a:r>
          </a:p>
          <a:p>
            <a:pPr lvl="1">
              <a:buFontTx/>
              <a:buChar char="-"/>
            </a:pPr>
            <a:r>
              <a:rPr lang="pl-PL" dirty="0"/>
              <a:t>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Wartości zwracanej</a:t>
            </a:r>
          </a:p>
          <a:p>
            <a:pPr lvl="1">
              <a:buFontTx/>
              <a:buChar char="-"/>
            </a:pP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954</Words>
  <Application>Microsoft Office PowerPoint</Application>
  <PresentationFormat>Widescreen</PresentationFormat>
  <Paragraphs>192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Packager Shell Object</vt:lpstr>
      <vt:lpstr>Wprowadzenie do robot framework</vt:lpstr>
      <vt:lpstr>Selenium W pythonie</vt:lpstr>
      <vt:lpstr>Selenium W Robocie</vt:lpstr>
      <vt:lpstr>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</vt:lpstr>
      <vt:lpstr>Keywordy Pythonowe</vt:lpstr>
      <vt:lpstr>dokumentacja</vt:lpstr>
      <vt:lpstr>Przykład Podpowiedzi</vt:lpstr>
      <vt:lpstr>Setup, teardown, timeout</vt:lpstr>
      <vt:lpstr>Setup, teardown, timeout</vt:lpstr>
      <vt:lpstr>Test templates</vt:lpstr>
      <vt:lpstr>BDD w robocie</vt:lpstr>
      <vt:lpstr>Skalary, listy i słowniki</vt:lpstr>
      <vt:lpstr>Zmienne lokalne i globalne</vt:lpstr>
      <vt:lpstr>Pętle</vt:lpstr>
      <vt:lpstr>Pętle</vt:lpstr>
      <vt:lpstr>Warunki</vt:lpstr>
      <vt:lpstr>Warunki</vt:lpstr>
      <vt:lpstr>Logowanie</vt:lpstr>
      <vt:lpstr>selektory</vt:lpstr>
      <vt:lpstr>Wait and click</vt:lpstr>
      <vt:lpstr>Asercje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Tagi i Raporty</vt:lpstr>
      <vt:lpstr>Tagi i Raporty</vt:lpstr>
      <vt:lpstr>Zmienne built-in </vt:lpstr>
      <vt:lpstr>Uruchamianie testów</vt:lpstr>
      <vt:lpstr>Uruchamianie testów</vt:lpstr>
      <vt:lpstr>Robot i jenkins</vt:lpstr>
      <vt:lpstr>Robot i jenkins</vt:lpstr>
      <vt:lpstr>Robot i Jenkins</vt:lpstr>
      <vt:lpstr>Robot i Jenkins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154</cp:revision>
  <dcterms:created xsi:type="dcterms:W3CDTF">2019-07-17T19:27:04Z</dcterms:created>
  <dcterms:modified xsi:type="dcterms:W3CDTF">2019-07-30T10:21:32Z</dcterms:modified>
</cp:coreProperties>
</file>