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DB95-C07C-480E-8ED1-F9ECD245DA5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AC60-3789-425F-B480-85D1D10E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74354" y="4656222"/>
            <a:ext cx="278029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904370" y="888336"/>
            <a:ext cx="9480884" cy="2783304"/>
            <a:chOff x="1090862" y="64169"/>
            <a:chExt cx="9480884" cy="2783304"/>
          </a:xfrm>
        </p:grpSpPr>
        <p:sp>
          <p:nvSpPr>
            <p:cNvPr id="4" name="Rectangle 3"/>
            <p:cNvSpPr/>
            <p:nvPr/>
          </p:nvSpPr>
          <p:spPr>
            <a:xfrm>
              <a:off x="4950994" y="631657"/>
              <a:ext cx="1096879" cy="55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Xyplane</a:t>
              </a:r>
              <a:endParaRPr lang="en-US" dirty="0" smtClean="0"/>
            </a:p>
            <a:p>
              <a:pPr algn="ctr"/>
              <a:r>
                <a:rPr lang="en-US" dirty="0" smtClean="0"/>
                <a:t>(abstract)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11116" y="1451808"/>
              <a:ext cx="954505" cy="429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pcharge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22957" y="1451809"/>
              <a:ext cx="954505" cy="429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echarge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99548" y="2418346"/>
              <a:ext cx="1102893" cy="429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sinandcos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0862" y="2418346"/>
              <a:ext cx="1030706" cy="429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00673" y="64169"/>
              <a:ext cx="1171073" cy="429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</a:p>
            <a:p>
              <a:pPr algn="ctr"/>
              <a:r>
                <a:rPr lang="en-US" dirty="0" smtClean="0"/>
                <a:t>(Interface)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4" idx="1"/>
            </p:cNvCxnSpPr>
            <p:nvPr/>
          </p:nvCxnSpPr>
          <p:spPr>
            <a:xfrm flipH="1">
              <a:off x="3188370" y="909387"/>
              <a:ext cx="1762624" cy="63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0"/>
            </p:cNvCxnSpPr>
            <p:nvPr/>
          </p:nvCxnSpPr>
          <p:spPr>
            <a:xfrm>
              <a:off x="3188368" y="972552"/>
              <a:ext cx="1" cy="47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04211" y="1666371"/>
              <a:ext cx="4011" cy="75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950994" y="1666371"/>
              <a:ext cx="2006" cy="75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</p:cNvCxnSpPr>
            <p:nvPr/>
          </p:nvCxnSpPr>
          <p:spPr>
            <a:xfrm flipV="1">
              <a:off x="3665621" y="1666371"/>
              <a:ext cx="12853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1"/>
            </p:cNvCxnSpPr>
            <p:nvPr/>
          </p:nvCxnSpPr>
          <p:spPr>
            <a:xfrm flipH="1" flipV="1">
              <a:off x="1604211" y="1666371"/>
              <a:ext cx="11069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3"/>
            </p:cNvCxnSpPr>
            <p:nvPr/>
          </p:nvCxnSpPr>
          <p:spPr>
            <a:xfrm>
              <a:off x="6047873" y="909387"/>
              <a:ext cx="1652336" cy="69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700209" y="972552"/>
              <a:ext cx="1" cy="47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1"/>
            </p:cNvCxnSpPr>
            <p:nvPr/>
          </p:nvCxnSpPr>
          <p:spPr>
            <a:xfrm flipH="1">
              <a:off x="5502441" y="278733"/>
              <a:ext cx="3898232" cy="6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502440" y="278733"/>
              <a:ext cx="1" cy="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371344" y="3372859"/>
            <a:ext cx="3856120" cy="3100131"/>
            <a:chOff x="8714872" y="3080090"/>
            <a:chExt cx="3856120" cy="3100131"/>
          </a:xfrm>
        </p:grpSpPr>
        <p:grpSp>
          <p:nvGrpSpPr>
            <p:cNvPr id="47" name="Group 46"/>
            <p:cNvGrpSpPr/>
            <p:nvPr/>
          </p:nvGrpSpPr>
          <p:grpSpPr>
            <a:xfrm>
              <a:off x="9073815" y="3842083"/>
              <a:ext cx="3497177" cy="2338138"/>
              <a:chOff x="9037720" y="3132220"/>
              <a:chExt cx="3497177" cy="233813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037720" y="3132220"/>
                <a:ext cx="1896978" cy="553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Read Data</a:t>
                </a:r>
              </a:p>
              <a:p>
                <a:pPr algn="ctr"/>
                <a:r>
                  <a:rPr lang="en-US" dirty="0" smtClean="0"/>
                  <a:t>(reads data file)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637919" y="3906252"/>
                <a:ext cx="1896978" cy="545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notTypeException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(exception)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037720" y="4672263"/>
                <a:ext cx="1896977" cy="7980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resultants</a:t>
                </a:r>
              </a:p>
              <a:p>
                <a:pPr algn="ctr"/>
                <a:r>
                  <a:rPr lang="en-US" dirty="0" smtClean="0"/>
                  <a:t>(reading and writing </a:t>
                </a:r>
                <a:r>
                  <a:rPr lang="en-US" dirty="0" err="1" smtClean="0"/>
                  <a:t>ser</a:t>
                </a:r>
                <a:r>
                  <a:rPr lang="en-US" dirty="0" smtClean="0"/>
                  <a:t> file)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714872" y="3080090"/>
              <a:ext cx="2614862" cy="54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Helper methods</a:t>
              </a:r>
              <a:endParaRPr lang="en-US" dirty="0"/>
            </a:p>
          </p:txBody>
        </p:sp>
      </p:grpSp>
      <p:cxnSp>
        <p:nvCxnSpPr>
          <p:cNvPr id="3" name="Straight Arrow Connector 2"/>
          <p:cNvCxnSpPr>
            <a:stCxn id="10" idx="1"/>
            <a:endCxn id="12" idx="3"/>
          </p:cNvCxnSpPr>
          <p:nvPr/>
        </p:nvCxnSpPr>
        <p:spPr>
          <a:xfrm flipH="1">
            <a:off x="6154650" y="4411580"/>
            <a:ext cx="157563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  <a:endCxn id="12" idx="3"/>
          </p:cNvCxnSpPr>
          <p:nvPr/>
        </p:nvCxnSpPr>
        <p:spPr>
          <a:xfrm flipH="1" flipV="1">
            <a:off x="6154650" y="5021180"/>
            <a:ext cx="1575637" cy="105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0829" y="800745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3190" y="2155475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78077" y="1455283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95309" y="1470684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97664" y="2206024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1" idx="0"/>
          </p:cNvCxnSpPr>
          <p:nvPr/>
        </p:nvCxnSpPr>
        <p:spPr>
          <a:xfrm>
            <a:off x="9627265" y="4411580"/>
            <a:ext cx="651710" cy="49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1086" y="4374297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92962" y="4347048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11085" y="5490229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Woltman</dc:creator>
  <cp:lastModifiedBy>Andrew Woltman</cp:lastModifiedBy>
  <cp:revision>8</cp:revision>
  <dcterms:created xsi:type="dcterms:W3CDTF">2016-04-27T05:04:04Z</dcterms:created>
  <dcterms:modified xsi:type="dcterms:W3CDTF">2016-04-27T16:48:25Z</dcterms:modified>
</cp:coreProperties>
</file>