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65" r:id="rId3"/>
    <p:sldId id="266" r:id="rId4"/>
    <p:sldId id="280" r:id="rId5"/>
    <p:sldId id="270" r:id="rId6"/>
    <p:sldId id="288" r:id="rId7"/>
    <p:sldId id="287" r:id="rId8"/>
    <p:sldId id="289" r:id="rId9"/>
    <p:sldId id="283" r:id="rId10"/>
    <p:sldId id="285"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a:srgbClr val="66B72A"/>
    <a:srgbClr val="00B298"/>
    <a:srgbClr val="FA7242"/>
    <a:srgbClr val="FEB729"/>
    <a:srgbClr val="0074BF"/>
    <a:srgbClr val="00BA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34" autoAdjust="0"/>
  </p:normalViewPr>
  <p:slideViewPr>
    <p:cSldViewPr snapToGrid="0" showGuides="1">
      <p:cViewPr varScale="1">
        <p:scale>
          <a:sx n="72" d="100"/>
          <a:sy n="72" d="100"/>
        </p:scale>
        <p:origin x="570" y="78"/>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50850" y="1511300"/>
            <a:ext cx="11045825" cy="4889500"/>
          </a:xfrm>
          <a:prstGeom prst="rect">
            <a:avLst/>
          </a:prstGeom>
        </p:spPr>
        <p:txBody>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Text Placeholder 5"/>
          <p:cNvSpPr>
            <a:spLocks noGrp="1"/>
          </p:cNvSpPr>
          <p:nvPr>
            <p:ph type="body" sz="quarter" idx="11"/>
          </p:nvPr>
        </p:nvSpPr>
        <p:spPr>
          <a:xfrm>
            <a:off x="596899" y="378460"/>
            <a:ext cx="10753725" cy="998538"/>
          </a:xfrm>
          <a:prstGeom prst="rect">
            <a:avLst/>
          </a:prstGeom>
        </p:spPr>
        <p:txBody>
          <a:bodyPr/>
          <a:lstStyle>
            <a:lvl1pPr marL="0" indent="0">
              <a:buNone/>
              <a:defRPr b="1">
                <a:latin typeface="+mj-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dirty="0"/>
              <a:t>Edit Master text styles</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Picture Placeholder 7"/>
          <p:cNvSpPr>
            <a:spLocks noGrp="1"/>
          </p:cNvSpPr>
          <p:nvPr>
            <p:ph type="pic" sz="quarter" idx="10"/>
          </p:nvPr>
        </p:nvSpPr>
        <p:spPr>
          <a:xfrm>
            <a:off x="0" y="0"/>
            <a:ext cx="12192000" cy="6858000"/>
          </a:xfrm>
          <a:custGeom>
            <a:avLst/>
            <a:gdLst>
              <a:gd name="connsiteX0" fmla="*/ 0 w 12192000"/>
              <a:gd name="connsiteY0" fmla="*/ 0 h 2635984"/>
              <a:gd name="connsiteX1" fmla="*/ 12192000 w 12192000"/>
              <a:gd name="connsiteY1" fmla="*/ 0 h 2635984"/>
              <a:gd name="connsiteX2" fmla="*/ 12192000 w 12192000"/>
              <a:gd name="connsiteY2" fmla="*/ 2635984 h 2635984"/>
              <a:gd name="connsiteX3" fmla="*/ 0 w 12192000"/>
              <a:gd name="connsiteY3" fmla="*/ 2635984 h 2635984"/>
            </a:gdLst>
            <a:ahLst/>
            <a:cxnLst>
              <a:cxn ang="0">
                <a:pos x="connsiteX0" y="connsiteY0"/>
              </a:cxn>
              <a:cxn ang="0">
                <a:pos x="connsiteX1" y="connsiteY1"/>
              </a:cxn>
              <a:cxn ang="0">
                <a:pos x="connsiteX2" y="connsiteY2"/>
              </a:cxn>
              <a:cxn ang="0">
                <a:pos x="connsiteX3" y="connsiteY3"/>
              </a:cxn>
            </a:cxnLst>
            <a:rect l="l" t="t" r="r" b="b"/>
            <a:pathLst>
              <a:path w="12192000" h="2635984">
                <a:moveTo>
                  <a:pt x="0" y="0"/>
                </a:moveTo>
                <a:lnTo>
                  <a:pt x="12192000" y="0"/>
                </a:lnTo>
                <a:lnTo>
                  <a:pt x="12192000" y="2635984"/>
                </a:lnTo>
                <a:lnTo>
                  <a:pt x="0" y="2635984"/>
                </a:lnTo>
                <a:close/>
              </a:path>
            </a:pathLst>
          </a:custGeom>
          <a:solidFill>
            <a:schemeClr val="tx2"/>
          </a:solidFill>
        </p:spPr>
        <p:txBody>
          <a:bodyPr wrap="square">
            <a:noAutofit/>
          </a:bodyPr>
          <a:lstStyle>
            <a:lvl1pPr>
              <a:defRPr sz="1600">
                <a:solidFill>
                  <a:schemeClr val="bg1"/>
                </a:solidFill>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6391922" y="1606858"/>
            <a:ext cx="4367814" cy="4367814"/>
          </a:xfrm>
          <a:custGeom>
            <a:avLst/>
            <a:gdLst>
              <a:gd name="connsiteX0" fmla="*/ 2183907 w 4367814"/>
              <a:gd name="connsiteY0" fmla="*/ 0 h 4367814"/>
              <a:gd name="connsiteX1" fmla="*/ 4367814 w 4367814"/>
              <a:gd name="connsiteY1" fmla="*/ 2183907 h 4367814"/>
              <a:gd name="connsiteX2" fmla="*/ 2183907 w 4367814"/>
              <a:gd name="connsiteY2" fmla="*/ 4367814 h 4367814"/>
              <a:gd name="connsiteX3" fmla="*/ 0 w 4367814"/>
              <a:gd name="connsiteY3" fmla="*/ 2183907 h 4367814"/>
              <a:gd name="connsiteX4" fmla="*/ 2183907 w 4367814"/>
              <a:gd name="connsiteY4" fmla="*/ 0 h 4367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7814" h="4367814">
                <a:moveTo>
                  <a:pt x="2183907" y="0"/>
                </a:moveTo>
                <a:cubicBezTo>
                  <a:pt x="3390046" y="0"/>
                  <a:pt x="4367814" y="977768"/>
                  <a:pt x="4367814" y="2183907"/>
                </a:cubicBezTo>
                <a:cubicBezTo>
                  <a:pt x="4367814" y="3390046"/>
                  <a:pt x="3390046" y="4367814"/>
                  <a:pt x="2183907" y="4367814"/>
                </a:cubicBezTo>
                <a:cubicBezTo>
                  <a:pt x="977768" y="4367814"/>
                  <a:pt x="0" y="3390046"/>
                  <a:pt x="0" y="2183907"/>
                </a:cubicBezTo>
                <a:cubicBezTo>
                  <a:pt x="0" y="977768"/>
                  <a:pt x="977768" y="0"/>
                  <a:pt x="2183907" y="0"/>
                </a:cubicBez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Picture Placeholder 7"/>
          <p:cNvSpPr>
            <a:spLocks noGrp="1"/>
          </p:cNvSpPr>
          <p:nvPr>
            <p:ph type="pic" sz="quarter" idx="10"/>
          </p:nvPr>
        </p:nvSpPr>
        <p:spPr>
          <a:xfrm>
            <a:off x="6096000" y="0"/>
            <a:ext cx="6096000" cy="6858000"/>
          </a:xfrm>
          <a:custGeom>
            <a:avLst/>
            <a:gdLst>
              <a:gd name="connsiteX0" fmla="*/ 0 w 12192000"/>
              <a:gd name="connsiteY0" fmla="*/ 0 h 2635984"/>
              <a:gd name="connsiteX1" fmla="*/ 12192000 w 12192000"/>
              <a:gd name="connsiteY1" fmla="*/ 0 h 2635984"/>
              <a:gd name="connsiteX2" fmla="*/ 12192000 w 12192000"/>
              <a:gd name="connsiteY2" fmla="*/ 2635984 h 2635984"/>
              <a:gd name="connsiteX3" fmla="*/ 0 w 12192000"/>
              <a:gd name="connsiteY3" fmla="*/ 2635984 h 2635984"/>
            </a:gdLst>
            <a:ahLst/>
            <a:cxnLst>
              <a:cxn ang="0">
                <a:pos x="connsiteX0" y="connsiteY0"/>
              </a:cxn>
              <a:cxn ang="0">
                <a:pos x="connsiteX1" y="connsiteY1"/>
              </a:cxn>
              <a:cxn ang="0">
                <a:pos x="connsiteX2" y="connsiteY2"/>
              </a:cxn>
              <a:cxn ang="0">
                <a:pos x="connsiteX3" y="connsiteY3"/>
              </a:cxn>
            </a:cxnLst>
            <a:rect l="l" t="t" r="r" b="b"/>
            <a:pathLst>
              <a:path w="12192000" h="2635984">
                <a:moveTo>
                  <a:pt x="0" y="0"/>
                </a:moveTo>
                <a:lnTo>
                  <a:pt x="12192000" y="0"/>
                </a:lnTo>
                <a:lnTo>
                  <a:pt x="12192000" y="2635984"/>
                </a:lnTo>
                <a:lnTo>
                  <a:pt x="0" y="2635984"/>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4" name="Text Placeholder 3"/>
          <p:cNvSpPr>
            <a:spLocks noGrp="1"/>
          </p:cNvSpPr>
          <p:nvPr>
            <p:ph type="body" sz="quarter" idx="11"/>
          </p:nvPr>
        </p:nvSpPr>
        <p:spPr>
          <a:xfrm>
            <a:off x="402336" y="1402080"/>
            <a:ext cx="4938014" cy="4388612"/>
          </a:xfrm>
          <a:prstGeom prst="rect">
            <a:avLst/>
          </a:prstGeom>
        </p:spPr>
        <p:txBody>
          <a:bodyPr/>
          <a:lstStyle>
            <a:lvl1pPr>
              <a:defRPr sz="2400"/>
            </a:lvl1pPr>
            <a:lvl2pPr>
              <a:defRPr sz="2000"/>
            </a:lvl2pPr>
            <a:lvl3pPr>
              <a:defRPr sz="1800"/>
            </a:lvl3pPr>
            <a:lvl4pPr>
              <a:defRPr sz="1600"/>
            </a:lvl4pPr>
            <a:lvl5pPr>
              <a:defRPr sz="1600"/>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Text Placeholder 5"/>
          <p:cNvSpPr>
            <a:spLocks noGrp="1"/>
          </p:cNvSpPr>
          <p:nvPr>
            <p:ph type="body" sz="quarter" idx="12"/>
          </p:nvPr>
        </p:nvSpPr>
        <p:spPr>
          <a:xfrm>
            <a:off x="414338" y="219075"/>
            <a:ext cx="4949825" cy="1023938"/>
          </a:xfrm>
          <a:prstGeom prst="rect">
            <a:avLst/>
          </a:prstGeom>
        </p:spPr>
        <p:txBody>
          <a:bodyPr/>
          <a:lstStyle>
            <a:lvl1pPr marL="0" indent="0">
              <a:buNone/>
              <a:defRPr b="1"/>
            </a:lvl1pPr>
            <a:lvl2pPr marL="457200" indent="0">
              <a:buNone/>
              <a:defRPr b="1"/>
            </a:lvl2pPr>
            <a:lvl3pPr marL="914400" indent="0">
              <a:buNone/>
              <a:defRPr b="1"/>
            </a:lvl3pPr>
            <a:lvl4pPr marL="1371600" indent="0">
              <a:buNone/>
              <a:defRPr b="1"/>
            </a:lvl4pPr>
            <a:lvl5pPr marL="1828800" indent="0">
              <a:buNone/>
              <a:defRPr b="1"/>
            </a:lvl5pPr>
          </a:lstStyle>
          <a:p>
            <a:pPr lvl="0"/>
            <a:r>
              <a:rPr lang="en-US" dirty="0"/>
              <a:t>Edit Master text styles</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6096000" y="1807827"/>
            <a:ext cx="6096000" cy="4269334"/>
          </a:xfrm>
          <a:custGeom>
            <a:avLst/>
            <a:gdLst>
              <a:gd name="connsiteX0" fmla="*/ 0 w 6096000"/>
              <a:gd name="connsiteY0" fmla="*/ 0 h 4269334"/>
              <a:gd name="connsiteX1" fmla="*/ 6096000 w 6096000"/>
              <a:gd name="connsiteY1" fmla="*/ 0 h 4269334"/>
              <a:gd name="connsiteX2" fmla="*/ 6096000 w 6096000"/>
              <a:gd name="connsiteY2" fmla="*/ 4269334 h 4269334"/>
              <a:gd name="connsiteX3" fmla="*/ 0 w 6096000"/>
              <a:gd name="connsiteY3" fmla="*/ 4269334 h 4269334"/>
            </a:gdLst>
            <a:ahLst/>
            <a:cxnLst>
              <a:cxn ang="0">
                <a:pos x="connsiteX0" y="connsiteY0"/>
              </a:cxn>
              <a:cxn ang="0">
                <a:pos x="connsiteX1" y="connsiteY1"/>
              </a:cxn>
              <a:cxn ang="0">
                <a:pos x="connsiteX2" y="connsiteY2"/>
              </a:cxn>
              <a:cxn ang="0">
                <a:pos x="connsiteX3" y="connsiteY3"/>
              </a:cxn>
            </a:cxnLst>
            <a:rect l="l" t="t" r="r" b="b"/>
            <a:pathLst>
              <a:path w="6096000" h="4269334">
                <a:moveTo>
                  <a:pt x="0" y="0"/>
                </a:moveTo>
                <a:lnTo>
                  <a:pt x="6096000" y="0"/>
                </a:lnTo>
                <a:lnTo>
                  <a:pt x="6096000" y="4269334"/>
                </a:lnTo>
                <a:lnTo>
                  <a:pt x="0" y="4269334"/>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3" name="Text Placeholder 2"/>
          <p:cNvSpPr>
            <a:spLocks noGrp="1"/>
          </p:cNvSpPr>
          <p:nvPr>
            <p:ph type="body" sz="quarter" idx="11"/>
          </p:nvPr>
        </p:nvSpPr>
        <p:spPr>
          <a:xfrm>
            <a:off x="329184" y="1807826"/>
            <a:ext cx="5669979" cy="4269123"/>
          </a:xfrm>
          <a:prstGeom prst="rect">
            <a:avLst/>
          </a:prstGeo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589237" y="1871526"/>
            <a:ext cx="8891750" cy="3399824"/>
            <a:chOff x="1663378" y="2955587"/>
            <a:chExt cx="8891750" cy="2029178"/>
          </a:xfrm>
        </p:grpSpPr>
        <p:sp>
          <p:nvSpPr>
            <p:cNvPr id="2" name="TextBox 1"/>
            <p:cNvSpPr txBox="1"/>
            <p:nvPr/>
          </p:nvSpPr>
          <p:spPr>
            <a:xfrm>
              <a:off x="1663378" y="2955587"/>
              <a:ext cx="8891750" cy="1156703"/>
            </a:xfrm>
            <a:prstGeom prst="rect">
              <a:avLst/>
            </a:prstGeom>
            <a:noFill/>
          </p:spPr>
          <p:txBody>
            <a:bodyPr wrap="square" rtlCol="0">
              <a:spAutoFit/>
            </a:bodyPr>
            <a:lstStyle/>
            <a:p>
              <a:pPr algn="ctr"/>
              <a:r>
                <a:rPr lang="en-US" sz="6000" b="1" dirty="0">
                  <a:latin typeface="Poppins Black" panose="00000A00000000000000" pitchFamily="50" charset="0"/>
                  <a:cs typeface="Poppins Black" panose="00000A00000000000000" pitchFamily="50" charset="0"/>
                </a:rPr>
                <a:t>Courier Management</a:t>
              </a:r>
              <a:endParaRPr lang="en-US" sz="6000" b="1" dirty="0">
                <a:latin typeface="Poppins Black" panose="00000A00000000000000" pitchFamily="50" charset="0"/>
                <a:cs typeface="Poppins Black" panose="00000A00000000000000" pitchFamily="50" charset="0"/>
              </a:endParaRPr>
            </a:p>
            <a:p>
              <a:pPr algn="ctr"/>
              <a:r>
                <a:rPr lang="en-US" sz="6000" b="1" dirty="0">
                  <a:latin typeface="Poppins Black" panose="00000A00000000000000" pitchFamily="50" charset="0"/>
                  <a:cs typeface="Poppins Black" panose="00000A00000000000000" pitchFamily="50" charset="0"/>
                </a:rPr>
                <a:t>System </a:t>
              </a:r>
              <a:endParaRPr lang="en-US" sz="6000" b="1" dirty="0">
                <a:latin typeface="Poppins Black" panose="00000A00000000000000" pitchFamily="50" charset="0"/>
                <a:cs typeface="Poppins Black" panose="00000A00000000000000" pitchFamily="50" charset="0"/>
              </a:endParaRPr>
            </a:p>
          </p:txBody>
        </p:sp>
        <p:sp>
          <p:nvSpPr>
            <p:cNvPr id="12" name="TextBox 11"/>
            <p:cNvSpPr txBox="1"/>
            <p:nvPr/>
          </p:nvSpPr>
          <p:spPr>
            <a:xfrm>
              <a:off x="2318096" y="4415888"/>
              <a:ext cx="7704090" cy="568877"/>
            </a:xfrm>
            <a:prstGeom prst="rect">
              <a:avLst/>
            </a:prstGeom>
            <a:noFill/>
          </p:spPr>
          <p:txBody>
            <a:bodyPr wrap="square" rtlCol="0">
              <a:spAutoFit/>
            </a:bodyPr>
            <a:lstStyle/>
            <a:p>
              <a:pPr algn="ctr"/>
              <a:r>
                <a:rPr lang="en-US" sz="2800" dirty="0"/>
                <a:t>Simply ation related to delivery of the Courier</a:t>
              </a:r>
              <a:endParaRPr lang="en-US" sz="2800"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0" y="-635"/>
            <a:ext cx="12192000" cy="6858000"/>
          </a:xfrm>
        </p:spPr>
      </p:sp>
      <p:grpSp>
        <p:nvGrpSpPr>
          <p:cNvPr id="4" name="Group 3"/>
          <p:cNvGrpSpPr/>
          <p:nvPr/>
        </p:nvGrpSpPr>
        <p:grpSpPr>
          <a:xfrm>
            <a:off x="1650126" y="2958920"/>
            <a:ext cx="8891750" cy="3335020"/>
            <a:chOff x="1650126" y="2955587"/>
            <a:chExt cx="8891750" cy="3335020"/>
          </a:xfrm>
        </p:grpSpPr>
        <p:sp>
          <p:nvSpPr>
            <p:cNvPr id="5" name="TextBox 4"/>
            <p:cNvSpPr txBox="1"/>
            <p:nvPr/>
          </p:nvSpPr>
          <p:spPr>
            <a:xfrm>
              <a:off x="1650126" y="2955587"/>
              <a:ext cx="8891750" cy="1323439"/>
            </a:xfrm>
            <a:prstGeom prst="rect">
              <a:avLst/>
            </a:prstGeom>
            <a:noFill/>
          </p:spPr>
          <p:txBody>
            <a:bodyPr wrap="square" rtlCol="0">
              <a:spAutoFit/>
            </a:bodyPr>
            <a:lstStyle/>
            <a:p>
              <a:pPr algn="ctr"/>
              <a:r>
                <a:rPr lang="en-US" sz="8000" b="1">
                  <a:solidFill>
                    <a:schemeClr val="bg1"/>
                  </a:solidFill>
                  <a:latin typeface="Poppins Black" panose="00000A00000000000000" pitchFamily="50" charset="0"/>
                  <a:cs typeface="Poppins Black" panose="00000A00000000000000" pitchFamily="50" charset="0"/>
                </a:rPr>
                <a:t>THANK YOU</a:t>
              </a:r>
              <a:endParaRPr lang="en-US" sz="8000" b="1">
                <a:solidFill>
                  <a:schemeClr val="bg1"/>
                </a:solidFill>
                <a:latin typeface="Poppins Black" panose="00000A00000000000000" pitchFamily="50" charset="0"/>
                <a:cs typeface="Poppins Black" panose="00000A00000000000000" pitchFamily="50" charset="0"/>
              </a:endParaRPr>
            </a:p>
          </p:txBody>
        </p:sp>
        <p:sp>
          <p:nvSpPr>
            <p:cNvPr id="6" name="TextBox 5"/>
            <p:cNvSpPr txBox="1"/>
            <p:nvPr/>
          </p:nvSpPr>
          <p:spPr>
            <a:xfrm>
              <a:off x="2243851" y="4045247"/>
              <a:ext cx="8031480" cy="2245360"/>
            </a:xfrm>
            <a:prstGeom prst="rect">
              <a:avLst/>
            </a:prstGeom>
            <a:noFill/>
          </p:spPr>
          <p:txBody>
            <a:bodyPr wrap="square" rtlCol="0">
              <a:spAutoFit/>
            </a:bodyPr>
            <a:lstStyle/>
            <a:p>
              <a:pPr algn="ctr"/>
              <a:r>
                <a:rPr lang="en-US" sz="2800" dirty="0">
                  <a:solidFill>
                    <a:schemeClr val="bg1"/>
                  </a:solidFill>
                </a:rPr>
                <a:t>Project name: Courier Management System</a:t>
              </a:r>
              <a:endParaRPr lang="en-US" sz="2800" dirty="0">
                <a:solidFill>
                  <a:schemeClr val="bg1"/>
                </a:solidFill>
              </a:endParaRPr>
            </a:p>
            <a:p>
              <a:pPr algn="ctr"/>
              <a:r>
                <a:rPr lang="en-US" sz="2800" dirty="0">
                  <a:solidFill>
                    <a:schemeClr val="bg1"/>
                  </a:solidFill>
                </a:rPr>
                <a:t>Name: AWON ABBAS</a:t>
              </a:r>
              <a:endParaRPr lang="en-US" sz="2800" dirty="0">
                <a:solidFill>
                  <a:schemeClr val="bg1"/>
                </a:solidFill>
              </a:endParaRPr>
            </a:p>
            <a:p>
              <a:pPr algn="ctr"/>
              <a:r>
                <a:rPr lang="en-US" sz="2800" dirty="0">
                  <a:solidFill>
                    <a:schemeClr val="bg1"/>
                  </a:solidFill>
                </a:rPr>
                <a:t>Roll number: 0075-BSCS-2019</a:t>
              </a:r>
              <a:endParaRPr lang="en-US" sz="2800" dirty="0">
                <a:solidFill>
                  <a:schemeClr val="bg1"/>
                </a:solidFill>
              </a:endParaRPr>
            </a:p>
            <a:p>
              <a:pPr algn="ctr"/>
              <a:r>
                <a:rPr lang="en-US" sz="2800" dirty="0">
                  <a:solidFill>
                    <a:schemeClr val="bg1"/>
                  </a:solidFill>
                </a:rPr>
                <a:t>Email: awonabbas2@gmail.com</a:t>
              </a:r>
              <a:endParaRPr lang="en-US" sz="2800" dirty="0">
                <a:solidFill>
                  <a:schemeClr val="bg1"/>
                </a:solidFill>
              </a:endParaRPr>
            </a:p>
            <a:p>
              <a:pPr algn="ctr"/>
              <a:r>
                <a:rPr lang="en-US" sz="2800" dirty="0">
                  <a:solidFill>
                    <a:schemeClr val="bg1"/>
                  </a:solidFill>
                </a:rPr>
                <a:t>Section : C</a:t>
              </a:r>
              <a:endParaRPr lang="en-US" sz="2800" dirty="0">
                <a:solidFill>
                  <a:schemeClr val="bg1"/>
                </a:solidFill>
              </a:endParaRPr>
            </a:p>
          </p:txBody>
        </p:sp>
      </p:grpSp>
      <p:grpSp>
        <p:nvGrpSpPr>
          <p:cNvPr id="2" name="Group 1"/>
          <p:cNvGrpSpPr/>
          <p:nvPr/>
        </p:nvGrpSpPr>
        <p:grpSpPr>
          <a:xfrm>
            <a:off x="1" y="-2363039"/>
            <a:ext cx="12192000" cy="11583240"/>
            <a:chOff x="304797" y="-2363039"/>
            <a:chExt cx="11582403" cy="11583240"/>
          </a:xfrm>
        </p:grpSpPr>
        <p:sp>
          <p:nvSpPr>
            <p:cNvPr id="3" name="Freeform 2"/>
            <p:cNvSpPr/>
            <p:nvPr/>
          </p:nvSpPr>
          <p:spPr>
            <a:xfrm>
              <a:off x="304798" y="-2363039"/>
              <a:ext cx="11582402" cy="11582402"/>
            </a:xfrm>
            <a:custGeom>
              <a:avLst/>
              <a:gdLst>
                <a:gd name="connsiteX0" fmla="*/ 5791200 w 11582402"/>
                <a:gd name="connsiteY0" fmla="*/ 220716 h 11582402"/>
                <a:gd name="connsiteX1" fmla="*/ 220715 w 11582402"/>
                <a:gd name="connsiteY1" fmla="*/ 5791201 h 11582402"/>
                <a:gd name="connsiteX2" fmla="*/ 5791200 w 11582402"/>
                <a:gd name="connsiteY2" fmla="*/ 11361686 h 11582402"/>
                <a:gd name="connsiteX3" fmla="*/ 11361685 w 11582402"/>
                <a:gd name="connsiteY3" fmla="*/ 5791201 h 11582402"/>
                <a:gd name="connsiteX4" fmla="*/ 5791200 w 11582402"/>
                <a:gd name="connsiteY4" fmla="*/ 220716 h 11582402"/>
                <a:gd name="connsiteX5" fmla="*/ 5791201 w 11582402"/>
                <a:gd name="connsiteY5" fmla="*/ 0 h 11582402"/>
                <a:gd name="connsiteX6" fmla="*/ 11582402 w 11582402"/>
                <a:gd name="connsiteY6" fmla="*/ 5791201 h 11582402"/>
                <a:gd name="connsiteX7" fmla="*/ 5791201 w 11582402"/>
                <a:gd name="connsiteY7" fmla="*/ 11582402 h 11582402"/>
                <a:gd name="connsiteX8" fmla="*/ 0 w 11582402"/>
                <a:gd name="connsiteY8" fmla="*/ 5791201 h 11582402"/>
                <a:gd name="connsiteX9" fmla="*/ 5791201 w 11582402"/>
                <a:gd name="connsiteY9" fmla="*/ 0 h 11582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82402" h="11582402">
                  <a:moveTo>
                    <a:pt x="5791200" y="220716"/>
                  </a:moveTo>
                  <a:cubicBezTo>
                    <a:pt x="2714706" y="220716"/>
                    <a:pt x="220715" y="2714707"/>
                    <a:pt x="220715" y="5791201"/>
                  </a:cubicBezTo>
                  <a:cubicBezTo>
                    <a:pt x="220715" y="8867695"/>
                    <a:pt x="2714706" y="11361686"/>
                    <a:pt x="5791200" y="11361686"/>
                  </a:cubicBezTo>
                  <a:cubicBezTo>
                    <a:pt x="8867694" y="11361686"/>
                    <a:pt x="11361685" y="8867695"/>
                    <a:pt x="11361685" y="5791201"/>
                  </a:cubicBezTo>
                  <a:cubicBezTo>
                    <a:pt x="11361685" y="2714707"/>
                    <a:pt x="8867694" y="220716"/>
                    <a:pt x="5791200" y="220716"/>
                  </a:cubicBezTo>
                  <a:close/>
                  <a:moveTo>
                    <a:pt x="5791201" y="0"/>
                  </a:moveTo>
                  <a:cubicBezTo>
                    <a:pt x="8989593" y="0"/>
                    <a:pt x="11582402" y="2592809"/>
                    <a:pt x="11582402" y="5791201"/>
                  </a:cubicBezTo>
                  <a:cubicBezTo>
                    <a:pt x="11582402" y="8989593"/>
                    <a:pt x="8989593" y="11582402"/>
                    <a:pt x="5791201" y="11582402"/>
                  </a:cubicBezTo>
                  <a:cubicBezTo>
                    <a:pt x="2592809" y="11582402"/>
                    <a:pt x="0" y="8989593"/>
                    <a:pt x="0" y="5791201"/>
                  </a:cubicBezTo>
                  <a:cubicBezTo>
                    <a:pt x="0" y="2592809"/>
                    <a:pt x="2592809" y="0"/>
                    <a:pt x="5791201" y="0"/>
                  </a:cubicBez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304797" y="-2362201"/>
              <a:ext cx="11582402" cy="11582402"/>
            </a:xfrm>
            <a:custGeom>
              <a:avLst/>
              <a:gdLst>
                <a:gd name="connsiteX0" fmla="*/ 5791201 w 11582402"/>
                <a:gd name="connsiteY0" fmla="*/ 1974156 h 11582402"/>
                <a:gd name="connsiteX1" fmla="*/ 1974156 w 11582402"/>
                <a:gd name="connsiteY1" fmla="*/ 5791201 h 11582402"/>
                <a:gd name="connsiteX2" fmla="*/ 5791201 w 11582402"/>
                <a:gd name="connsiteY2" fmla="*/ 9608246 h 11582402"/>
                <a:gd name="connsiteX3" fmla="*/ 9608246 w 11582402"/>
                <a:gd name="connsiteY3" fmla="*/ 5791201 h 11582402"/>
                <a:gd name="connsiteX4" fmla="*/ 5791201 w 11582402"/>
                <a:gd name="connsiteY4" fmla="*/ 1974156 h 11582402"/>
                <a:gd name="connsiteX5" fmla="*/ 5791201 w 11582402"/>
                <a:gd name="connsiteY5" fmla="*/ 0 h 11582402"/>
                <a:gd name="connsiteX6" fmla="*/ 11582402 w 11582402"/>
                <a:gd name="connsiteY6" fmla="*/ 5791201 h 11582402"/>
                <a:gd name="connsiteX7" fmla="*/ 5791201 w 11582402"/>
                <a:gd name="connsiteY7" fmla="*/ 11582402 h 11582402"/>
                <a:gd name="connsiteX8" fmla="*/ 0 w 11582402"/>
                <a:gd name="connsiteY8" fmla="*/ 5791201 h 11582402"/>
                <a:gd name="connsiteX9" fmla="*/ 5791201 w 11582402"/>
                <a:gd name="connsiteY9" fmla="*/ 0 h 11582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82402" h="11582402">
                  <a:moveTo>
                    <a:pt x="5791201" y="1974156"/>
                  </a:moveTo>
                  <a:cubicBezTo>
                    <a:pt x="3683105" y="1974156"/>
                    <a:pt x="1974156" y="3683105"/>
                    <a:pt x="1974156" y="5791201"/>
                  </a:cubicBezTo>
                  <a:cubicBezTo>
                    <a:pt x="1974156" y="7899297"/>
                    <a:pt x="3683105" y="9608246"/>
                    <a:pt x="5791201" y="9608246"/>
                  </a:cubicBezTo>
                  <a:cubicBezTo>
                    <a:pt x="7899297" y="9608246"/>
                    <a:pt x="9608246" y="7899297"/>
                    <a:pt x="9608246" y="5791201"/>
                  </a:cubicBezTo>
                  <a:cubicBezTo>
                    <a:pt x="9608246" y="3683105"/>
                    <a:pt x="7899297" y="1974156"/>
                    <a:pt x="5791201" y="1974156"/>
                  </a:cubicBezTo>
                  <a:close/>
                  <a:moveTo>
                    <a:pt x="5791201" y="0"/>
                  </a:moveTo>
                  <a:cubicBezTo>
                    <a:pt x="8989593" y="0"/>
                    <a:pt x="11582402" y="2592809"/>
                    <a:pt x="11582402" y="5791201"/>
                  </a:cubicBezTo>
                  <a:cubicBezTo>
                    <a:pt x="11582402" y="8989593"/>
                    <a:pt x="8989593" y="11582402"/>
                    <a:pt x="5791201" y="11582402"/>
                  </a:cubicBezTo>
                  <a:cubicBezTo>
                    <a:pt x="2592809" y="11582402"/>
                    <a:pt x="0" y="8989593"/>
                    <a:pt x="0" y="5791201"/>
                  </a:cubicBezTo>
                  <a:cubicBezTo>
                    <a:pt x="0" y="2592809"/>
                    <a:pt x="2592809" y="0"/>
                    <a:pt x="5791201" y="0"/>
                  </a:cubicBez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p:cNvGrpSpPr/>
            <p:nvPr/>
          </p:nvGrpSpPr>
          <p:grpSpPr>
            <a:xfrm>
              <a:off x="2243957" y="-775819"/>
              <a:ext cx="7704086" cy="8409638"/>
              <a:chOff x="2243958" y="-619002"/>
              <a:chExt cx="7704086" cy="8409638"/>
            </a:xfrm>
            <a:solidFill>
              <a:schemeClr val="accent1">
                <a:alpha val="70000"/>
              </a:schemeClr>
            </a:solidFill>
          </p:grpSpPr>
          <p:sp>
            <p:nvSpPr>
              <p:cNvPr id="9" name="Freeform 8"/>
              <p:cNvSpPr/>
              <p:nvPr/>
            </p:nvSpPr>
            <p:spPr>
              <a:xfrm>
                <a:off x="2243958" y="-619002"/>
                <a:ext cx="3852043" cy="8409638"/>
              </a:xfrm>
              <a:custGeom>
                <a:avLst/>
                <a:gdLst>
                  <a:gd name="connsiteX0" fmla="*/ 3852043 w 3852043"/>
                  <a:gd name="connsiteY0" fmla="*/ 0 h 8409638"/>
                  <a:gd name="connsiteX1" fmla="*/ 3852043 w 3852043"/>
                  <a:gd name="connsiteY1" fmla="*/ 387774 h 8409638"/>
                  <a:gd name="connsiteX2" fmla="*/ 34998 w 3852043"/>
                  <a:gd name="connsiteY2" fmla="*/ 4204819 h 8409638"/>
                  <a:gd name="connsiteX3" fmla="*/ 3852043 w 3852043"/>
                  <a:gd name="connsiteY3" fmla="*/ 8021864 h 8409638"/>
                  <a:gd name="connsiteX4" fmla="*/ 3852043 w 3852043"/>
                  <a:gd name="connsiteY4" fmla="*/ 8409638 h 8409638"/>
                  <a:gd name="connsiteX5" fmla="*/ 3639622 w 3852043"/>
                  <a:gd name="connsiteY5" fmla="*/ 8383064 h 8409638"/>
                  <a:gd name="connsiteX6" fmla="*/ 0 w 3852043"/>
                  <a:gd name="connsiteY6" fmla="*/ 4204819 h 8409638"/>
                  <a:gd name="connsiteX7" fmla="*/ 3639622 w 3852043"/>
                  <a:gd name="connsiteY7" fmla="*/ 26574 h 8409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52043" h="8409638">
                    <a:moveTo>
                      <a:pt x="3852043" y="0"/>
                    </a:moveTo>
                    <a:lnTo>
                      <a:pt x="3852043" y="387774"/>
                    </a:lnTo>
                    <a:cubicBezTo>
                      <a:pt x="1743947" y="387774"/>
                      <a:pt x="34998" y="2096723"/>
                      <a:pt x="34998" y="4204819"/>
                    </a:cubicBezTo>
                    <a:cubicBezTo>
                      <a:pt x="34998" y="6312915"/>
                      <a:pt x="1743947" y="8021864"/>
                      <a:pt x="3852043" y="8021864"/>
                    </a:cubicBezTo>
                    <a:lnTo>
                      <a:pt x="3852043" y="8409638"/>
                    </a:lnTo>
                    <a:lnTo>
                      <a:pt x="3639622" y="8383064"/>
                    </a:lnTo>
                    <a:cubicBezTo>
                      <a:pt x="1578727" y="8073045"/>
                      <a:pt x="0" y="6320441"/>
                      <a:pt x="0" y="4204819"/>
                    </a:cubicBezTo>
                    <a:cubicBezTo>
                      <a:pt x="0" y="2089198"/>
                      <a:pt x="1578727" y="336593"/>
                      <a:pt x="3639622" y="2657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flipH="1">
                <a:off x="6096001" y="-619002"/>
                <a:ext cx="3852043" cy="8409638"/>
              </a:xfrm>
              <a:custGeom>
                <a:avLst/>
                <a:gdLst>
                  <a:gd name="connsiteX0" fmla="*/ 3852043 w 3852043"/>
                  <a:gd name="connsiteY0" fmla="*/ 0 h 8409638"/>
                  <a:gd name="connsiteX1" fmla="*/ 3852043 w 3852043"/>
                  <a:gd name="connsiteY1" fmla="*/ 387774 h 8409638"/>
                  <a:gd name="connsiteX2" fmla="*/ 34998 w 3852043"/>
                  <a:gd name="connsiteY2" fmla="*/ 4204819 h 8409638"/>
                  <a:gd name="connsiteX3" fmla="*/ 3852043 w 3852043"/>
                  <a:gd name="connsiteY3" fmla="*/ 8021864 h 8409638"/>
                  <a:gd name="connsiteX4" fmla="*/ 3852043 w 3852043"/>
                  <a:gd name="connsiteY4" fmla="*/ 8409638 h 8409638"/>
                  <a:gd name="connsiteX5" fmla="*/ 3639622 w 3852043"/>
                  <a:gd name="connsiteY5" fmla="*/ 8383064 h 8409638"/>
                  <a:gd name="connsiteX6" fmla="*/ 0 w 3852043"/>
                  <a:gd name="connsiteY6" fmla="*/ 4204819 h 8409638"/>
                  <a:gd name="connsiteX7" fmla="*/ 3639622 w 3852043"/>
                  <a:gd name="connsiteY7" fmla="*/ 26574 h 8409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52043" h="8409638">
                    <a:moveTo>
                      <a:pt x="3852043" y="0"/>
                    </a:moveTo>
                    <a:lnTo>
                      <a:pt x="3852043" y="387774"/>
                    </a:lnTo>
                    <a:cubicBezTo>
                      <a:pt x="1743947" y="387774"/>
                      <a:pt x="34998" y="2096723"/>
                      <a:pt x="34998" y="4204819"/>
                    </a:cubicBezTo>
                    <a:cubicBezTo>
                      <a:pt x="34998" y="6312915"/>
                      <a:pt x="1743947" y="8021864"/>
                      <a:pt x="3852043" y="8021864"/>
                    </a:cubicBezTo>
                    <a:lnTo>
                      <a:pt x="3852043" y="8409638"/>
                    </a:lnTo>
                    <a:lnTo>
                      <a:pt x="3639622" y="8383064"/>
                    </a:lnTo>
                    <a:cubicBezTo>
                      <a:pt x="1578727" y="8073045"/>
                      <a:pt x="0" y="6320441"/>
                      <a:pt x="0" y="4204819"/>
                    </a:cubicBezTo>
                    <a:cubicBezTo>
                      <a:pt x="0" y="2089198"/>
                      <a:pt x="1578727" y="336593"/>
                      <a:pt x="3639622" y="2657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nodeType="withEffect">
                                  <p:stCondLst>
                                    <p:cond delay="25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738767" y="619760"/>
            <a:ext cx="5357233" cy="583565"/>
          </a:xfrm>
          <a:prstGeom prst="rect">
            <a:avLst/>
          </a:prstGeom>
          <a:noFill/>
        </p:spPr>
        <p:txBody>
          <a:bodyPr wrap="square" rtlCol="0">
            <a:spAutoFit/>
          </a:bodyPr>
          <a:lstStyle/>
          <a:p>
            <a:r>
              <a:rPr lang="en-US" sz="3200" b="1">
                <a:solidFill>
                  <a:schemeClr val="tx2"/>
                </a:solidFill>
                <a:latin typeface="+mj-lt"/>
                <a:cs typeface="Poppins" panose="00000500000000000000" pitchFamily="50" charset="0"/>
              </a:rPr>
              <a:t>WELCOME </a:t>
            </a:r>
            <a:endParaRPr lang="en-US" sz="3200" b="1">
              <a:solidFill>
                <a:schemeClr val="tx2"/>
              </a:solidFill>
              <a:latin typeface="+mj-lt"/>
              <a:cs typeface="Poppins" panose="00000500000000000000" pitchFamily="50" charset="0"/>
            </a:endParaRPr>
          </a:p>
        </p:txBody>
      </p:sp>
      <p:sp>
        <p:nvSpPr>
          <p:cNvPr id="26" name="Freeform 25"/>
          <p:cNvSpPr/>
          <p:nvPr/>
        </p:nvSpPr>
        <p:spPr>
          <a:xfrm>
            <a:off x="0" y="581337"/>
            <a:ext cx="254000" cy="828686"/>
          </a:xfrm>
          <a:custGeom>
            <a:avLst/>
            <a:gdLst>
              <a:gd name="connsiteX0" fmla="*/ 0 w 254000"/>
              <a:gd name="connsiteY0" fmla="*/ 0 h 828686"/>
              <a:gd name="connsiteX1" fmla="*/ 8497 w 254000"/>
              <a:gd name="connsiteY1" fmla="*/ 4843 h 828686"/>
              <a:gd name="connsiteX2" fmla="*/ 254000 w 254000"/>
              <a:gd name="connsiteY2" fmla="*/ 414343 h 828686"/>
              <a:gd name="connsiteX3" fmla="*/ 8497 w 254000"/>
              <a:gd name="connsiteY3" fmla="*/ 823843 h 828686"/>
              <a:gd name="connsiteX4" fmla="*/ 0 w 254000"/>
              <a:gd name="connsiteY4" fmla="*/ 828686 h 828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000" h="828686">
                <a:moveTo>
                  <a:pt x="0" y="0"/>
                </a:moveTo>
                <a:lnTo>
                  <a:pt x="8497" y="4843"/>
                </a:lnTo>
                <a:cubicBezTo>
                  <a:pt x="160181" y="109644"/>
                  <a:pt x="254000" y="254424"/>
                  <a:pt x="254000" y="414343"/>
                </a:cubicBezTo>
                <a:cubicBezTo>
                  <a:pt x="254000" y="574263"/>
                  <a:pt x="160181" y="719043"/>
                  <a:pt x="8497" y="823843"/>
                </a:cubicBezTo>
                <a:lnTo>
                  <a:pt x="0" y="82868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5" name="Group 4"/>
          <p:cNvGrpSpPr/>
          <p:nvPr/>
        </p:nvGrpSpPr>
        <p:grpSpPr>
          <a:xfrm>
            <a:off x="738767" y="1536196"/>
            <a:ext cx="4197672" cy="5023629"/>
            <a:chOff x="838200" y="2210788"/>
            <a:chExt cx="4197672" cy="3785606"/>
          </a:xfrm>
        </p:grpSpPr>
        <p:sp>
          <p:nvSpPr>
            <p:cNvPr id="7" name="Rectangle 6"/>
            <p:cNvSpPr/>
            <p:nvPr/>
          </p:nvSpPr>
          <p:spPr>
            <a:xfrm>
              <a:off x="1674934" y="2462695"/>
              <a:ext cx="3360938" cy="2541062"/>
            </a:xfrm>
            <a:prstGeom prst="rect">
              <a:avLst/>
            </a:prstGeom>
          </p:spPr>
          <p:txBody>
            <a:bodyPr wrap="square">
              <a:spAutoFit/>
            </a:bodyPr>
            <a:lstStyle/>
            <a:p>
              <a:pPr algn="just">
                <a:lnSpc>
                  <a:spcPct val="150000"/>
                </a:lnSpc>
              </a:pPr>
              <a:r>
                <a:rPr lang="en-US" sz="1600" dirty="0">
                  <a:solidFill>
                    <a:schemeClr val="tx2">
                      <a:lumMod val="60000"/>
                      <a:lumOff val="40000"/>
                    </a:schemeClr>
                  </a:solidFill>
                  <a:latin typeface="Times New Roman" panose="02020603050405020304" charset="0"/>
                  <a:cs typeface="Times New Roman" panose="02020603050405020304" charset="0"/>
                </a:rPr>
                <a:t>Me Awon, I am studying Computer Science at GC University Lahore. I am passionate about new technologies and tries to solve various problems.</a:t>
              </a:r>
              <a:endParaRPr lang="en-US" sz="1600" dirty="0">
                <a:solidFill>
                  <a:schemeClr val="tx2">
                    <a:lumMod val="60000"/>
                    <a:lumOff val="40000"/>
                  </a:schemeClr>
                </a:solidFill>
                <a:latin typeface="Times New Roman" panose="02020603050405020304" charset="0"/>
                <a:cs typeface="Times New Roman" panose="02020603050405020304" charset="0"/>
              </a:endParaRPr>
            </a:p>
            <a:p>
              <a:pPr algn="just">
                <a:lnSpc>
                  <a:spcPct val="150000"/>
                </a:lnSpc>
              </a:pPr>
              <a:r>
                <a:rPr lang="en-US" sz="1600" dirty="0">
                  <a:solidFill>
                    <a:schemeClr val="tx2">
                      <a:lumMod val="60000"/>
                      <a:lumOff val="40000"/>
                    </a:schemeClr>
                  </a:solidFill>
                  <a:latin typeface="Times New Roman" panose="02020603050405020304" charset="0"/>
                  <a:cs typeface="Times New Roman" panose="02020603050405020304" charset="0"/>
                </a:rPr>
                <a:t>Courier management system is fast and responsive. This system has full record of pervious couriers with detail. Moreover, this system is digital response system. </a:t>
              </a:r>
              <a:endParaRPr lang="en-US" dirty="0">
                <a:solidFill>
                  <a:schemeClr val="tx2">
                    <a:lumMod val="60000"/>
                    <a:lumOff val="40000"/>
                  </a:schemeClr>
                </a:solidFill>
                <a:latin typeface="Times New Roman" panose="02020603050405020304" charset="0"/>
                <a:cs typeface="Times New Roman" panose="02020603050405020304" charset="0"/>
              </a:endParaRPr>
            </a:p>
          </p:txBody>
        </p:sp>
        <p:sp>
          <p:nvSpPr>
            <p:cNvPr id="8" name="Freeform 7"/>
            <p:cNvSpPr/>
            <p:nvPr/>
          </p:nvSpPr>
          <p:spPr bwMode="auto">
            <a:xfrm>
              <a:off x="838200" y="2210788"/>
              <a:ext cx="602215" cy="503813"/>
            </a:xfrm>
            <a:custGeom>
              <a:avLst/>
              <a:gdLst>
                <a:gd name="connsiteX0" fmla="*/ 829125 w 971550"/>
                <a:gd name="connsiteY0" fmla="*/ 0 h 812800"/>
                <a:gd name="connsiteX1" fmla="*/ 841038 w 971550"/>
                <a:gd name="connsiteY1" fmla="*/ 794 h 812800"/>
                <a:gd name="connsiteX2" fmla="*/ 852951 w 971550"/>
                <a:gd name="connsiteY2" fmla="*/ 1853 h 812800"/>
                <a:gd name="connsiteX3" fmla="*/ 858246 w 971550"/>
                <a:gd name="connsiteY3" fmla="*/ 3176 h 812800"/>
                <a:gd name="connsiteX4" fmla="*/ 863011 w 971550"/>
                <a:gd name="connsiteY4" fmla="*/ 5558 h 812800"/>
                <a:gd name="connsiteX5" fmla="*/ 867511 w 971550"/>
                <a:gd name="connsiteY5" fmla="*/ 8999 h 812800"/>
                <a:gd name="connsiteX6" fmla="*/ 870688 w 971550"/>
                <a:gd name="connsiteY6" fmla="*/ 13234 h 812800"/>
                <a:gd name="connsiteX7" fmla="*/ 873335 w 971550"/>
                <a:gd name="connsiteY7" fmla="*/ 17998 h 812800"/>
                <a:gd name="connsiteX8" fmla="*/ 874659 w 971550"/>
                <a:gd name="connsiteY8" fmla="*/ 23291 h 812800"/>
                <a:gd name="connsiteX9" fmla="*/ 874924 w 971550"/>
                <a:gd name="connsiteY9" fmla="*/ 28584 h 812800"/>
                <a:gd name="connsiteX10" fmla="*/ 873865 w 971550"/>
                <a:gd name="connsiteY10" fmla="*/ 34142 h 812800"/>
                <a:gd name="connsiteX11" fmla="*/ 850568 w 971550"/>
                <a:gd name="connsiteY11" fmla="*/ 118043 h 812800"/>
                <a:gd name="connsiteX12" fmla="*/ 848451 w 971550"/>
                <a:gd name="connsiteY12" fmla="*/ 123336 h 812800"/>
                <a:gd name="connsiteX13" fmla="*/ 844744 w 971550"/>
                <a:gd name="connsiteY13" fmla="*/ 128100 h 812800"/>
                <a:gd name="connsiteX14" fmla="*/ 840773 w 971550"/>
                <a:gd name="connsiteY14" fmla="*/ 132070 h 812800"/>
                <a:gd name="connsiteX15" fmla="*/ 835744 w 971550"/>
                <a:gd name="connsiteY15" fmla="*/ 134717 h 812800"/>
                <a:gd name="connsiteX16" fmla="*/ 829655 w 971550"/>
                <a:gd name="connsiteY16" fmla="*/ 136570 h 812800"/>
                <a:gd name="connsiteX17" fmla="*/ 815359 w 971550"/>
                <a:gd name="connsiteY17" fmla="*/ 139481 h 812800"/>
                <a:gd name="connsiteX18" fmla="*/ 801593 w 971550"/>
                <a:gd name="connsiteY18" fmla="*/ 143716 h 812800"/>
                <a:gd name="connsiteX19" fmla="*/ 788886 w 971550"/>
                <a:gd name="connsiteY19" fmla="*/ 149539 h 812800"/>
                <a:gd name="connsiteX20" fmla="*/ 776444 w 971550"/>
                <a:gd name="connsiteY20" fmla="*/ 156420 h 812800"/>
                <a:gd name="connsiteX21" fmla="*/ 764531 w 971550"/>
                <a:gd name="connsiteY21" fmla="*/ 164360 h 812800"/>
                <a:gd name="connsiteX22" fmla="*/ 753412 w 971550"/>
                <a:gd name="connsiteY22" fmla="*/ 173623 h 812800"/>
                <a:gd name="connsiteX23" fmla="*/ 742823 w 971550"/>
                <a:gd name="connsiteY23" fmla="*/ 183681 h 812800"/>
                <a:gd name="connsiteX24" fmla="*/ 732763 w 971550"/>
                <a:gd name="connsiteY24" fmla="*/ 194797 h 812800"/>
                <a:gd name="connsiteX25" fmla="*/ 723498 w 971550"/>
                <a:gd name="connsiteY25" fmla="*/ 206442 h 812800"/>
                <a:gd name="connsiteX26" fmla="*/ 714497 w 971550"/>
                <a:gd name="connsiteY26" fmla="*/ 218617 h 812800"/>
                <a:gd name="connsiteX27" fmla="*/ 706290 w 971550"/>
                <a:gd name="connsiteY27" fmla="*/ 231321 h 812800"/>
                <a:gd name="connsiteX28" fmla="*/ 698084 w 971550"/>
                <a:gd name="connsiteY28" fmla="*/ 244820 h 812800"/>
                <a:gd name="connsiteX29" fmla="*/ 690936 w 971550"/>
                <a:gd name="connsiteY29" fmla="*/ 258318 h 812800"/>
                <a:gd name="connsiteX30" fmla="*/ 684318 w 971550"/>
                <a:gd name="connsiteY30" fmla="*/ 271816 h 812800"/>
                <a:gd name="connsiteX31" fmla="*/ 677699 w 971550"/>
                <a:gd name="connsiteY31" fmla="*/ 285843 h 812800"/>
                <a:gd name="connsiteX32" fmla="*/ 672140 w 971550"/>
                <a:gd name="connsiteY32" fmla="*/ 299606 h 812800"/>
                <a:gd name="connsiteX33" fmla="*/ 666581 w 971550"/>
                <a:gd name="connsiteY33" fmla="*/ 313369 h 812800"/>
                <a:gd name="connsiteX34" fmla="*/ 661551 w 971550"/>
                <a:gd name="connsiteY34" fmla="*/ 326602 h 812800"/>
                <a:gd name="connsiteX35" fmla="*/ 657051 w 971550"/>
                <a:gd name="connsiteY35" fmla="*/ 339836 h 812800"/>
                <a:gd name="connsiteX36" fmla="*/ 653080 w 971550"/>
                <a:gd name="connsiteY36" fmla="*/ 352540 h 812800"/>
                <a:gd name="connsiteX37" fmla="*/ 649373 w 971550"/>
                <a:gd name="connsiteY37" fmla="*/ 364715 h 812800"/>
                <a:gd name="connsiteX38" fmla="*/ 646197 w 971550"/>
                <a:gd name="connsiteY38" fmla="*/ 376360 h 812800"/>
                <a:gd name="connsiteX39" fmla="*/ 658374 w 971550"/>
                <a:gd name="connsiteY39" fmla="*/ 371596 h 812800"/>
                <a:gd name="connsiteX40" fmla="*/ 671611 w 971550"/>
                <a:gd name="connsiteY40" fmla="*/ 367097 h 812800"/>
                <a:gd name="connsiteX41" fmla="*/ 685906 w 971550"/>
                <a:gd name="connsiteY41" fmla="*/ 363656 h 812800"/>
                <a:gd name="connsiteX42" fmla="*/ 701525 w 971550"/>
                <a:gd name="connsiteY42" fmla="*/ 360480 h 812800"/>
                <a:gd name="connsiteX43" fmla="*/ 717939 w 971550"/>
                <a:gd name="connsiteY43" fmla="*/ 358892 h 812800"/>
                <a:gd name="connsiteX44" fmla="*/ 735411 w 971550"/>
                <a:gd name="connsiteY44" fmla="*/ 358098 h 812800"/>
                <a:gd name="connsiteX45" fmla="*/ 752883 w 971550"/>
                <a:gd name="connsiteY45" fmla="*/ 358892 h 812800"/>
                <a:gd name="connsiteX46" fmla="*/ 770885 w 971550"/>
                <a:gd name="connsiteY46" fmla="*/ 360480 h 812800"/>
                <a:gd name="connsiteX47" fmla="*/ 788622 w 971550"/>
                <a:gd name="connsiteY47" fmla="*/ 363921 h 812800"/>
                <a:gd name="connsiteX48" fmla="*/ 806358 w 971550"/>
                <a:gd name="connsiteY48" fmla="*/ 368420 h 812800"/>
                <a:gd name="connsiteX49" fmla="*/ 823831 w 971550"/>
                <a:gd name="connsiteY49" fmla="*/ 373978 h 812800"/>
                <a:gd name="connsiteX50" fmla="*/ 840509 w 971550"/>
                <a:gd name="connsiteY50" fmla="*/ 381124 h 812800"/>
                <a:gd name="connsiteX51" fmla="*/ 856128 w 971550"/>
                <a:gd name="connsiteY51" fmla="*/ 389064 h 812800"/>
                <a:gd name="connsiteX52" fmla="*/ 871217 w 971550"/>
                <a:gd name="connsiteY52" fmla="*/ 398328 h 812800"/>
                <a:gd name="connsiteX53" fmla="*/ 885248 w 971550"/>
                <a:gd name="connsiteY53" fmla="*/ 408915 h 812800"/>
                <a:gd name="connsiteX54" fmla="*/ 898749 w 971550"/>
                <a:gd name="connsiteY54" fmla="*/ 420031 h 812800"/>
                <a:gd name="connsiteX55" fmla="*/ 911192 w 971550"/>
                <a:gd name="connsiteY55" fmla="*/ 432206 h 812800"/>
                <a:gd name="connsiteX56" fmla="*/ 922840 w 971550"/>
                <a:gd name="connsiteY56" fmla="*/ 445704 h 812800"/>
                <a:gd name="connsiteX57" fmla="*/ 933164 w 971550"/>
                <a:gd name="connsiteY57" fmla="*/ 459996 h 812800"/>
                <a:gd name="connsiteX58" fmla="*/ 942430 w 971550"/>
                <a:gd name="connsiteY58" fmla="*/ 475082 h 812800"/>
                <a:gd name="connsiteX59" fmla="*/ 951695 w 971550"/>
                <a:gd name="connsiteY59" fmla="*/ 493079 h 812800"/>
                <a:gd name="connsiteX60" fmla="*/ 959108 w 971550"/>
                <a:gd name="connsiteY60" fmla="*/ 511606 h 812800"/>
                <a:gd name="connsiteX61" fmla="*/ 964667 w 971550"/>
                <a:gd name="connsiteY61" fmla="*/ 530133 h 812800"/>
                <a:gd name="connsiteX62" fmla="*/ 968638 w 971550"/>
                <a:gd name="connsiteY62" fmla="*/ 549454 h 812800"/>
                <a:gd name="connsiteX63" fmla="*/ 971021 w 971550"/>
                <a:gd name="connsiteY63" fmla="*/ 569040 h 812800"/>
                <a:gd name="connsiteX64" fmla="*/ 971550 w 971550"/>
                <a:gd name="connsiteY64" fmla="*/ 588625 h 812800"/>
                <a:gd name="connsiteX65" fmla="*/ 970756 w 971550"/>
                <a:gd name="connsiteY65" fmla="*/ 608211 h 812800"/>
                <a:gd name="connsiteX66" fmla="*/ 967579 w 971550"/>
                <a:gd name="connsiteY66" fmla="*/ 627796 h 812800"/>
                <a:gd name="connsiteX67" fmla="*/ 963344 w 971550"/>
                <a:gd name="connsiteY67" fmla="*/ 647117 h 812800"/>
                <a:gd name="connsiteX68" fmla="*/ 957520 w 971550"/>
                <a:gd name="connsiteY68" fmla="*/ 665115 h 812800"/>
                <a:gd name="connsiteX69" fmla="*/ 950107 w 971550"/>
                <a:gd name="connsiteY69" fmla="*/ 682318 h 812800"/>
                <a:gd name="connsiteX70" fmla="*/ 941900 w 971550"/>
                <a:gd name="connsiteY70" fmla="*/ 698728 h 812800"/>
                <a:gd name="connsiteX71" fmla="*/ 932105 w 971550"/>
                <a:gd name="connsiteY71" fmla="*/ 714078 h 812800"/>
                <a:gd name="connsiteX72" fmla="*/ 920987 w 971550"/>
                <a:gd name="connsiteY72" fmla="*/ 728900 h 812800"/>
                <a:gd name="connsiteX73" fmla="*/ 909074 w 971550"/>
                <a:gd name="connsiteY73" fmla="*/ 742398 h 812800"/>
                <a:gd name="connsiteX74" fmla="*/ 896102 w 971550"/>
                <a:gd name="connsiteY74" fmla="*/ 754838 h 812800"/>
                <a:gd name="connsiteX75" fmla="*/ 882071 w 971550"/>
                <a:gd name="connsiteY75" fmla="*/ 766483 h 812800"/>
                <a:gd name="connsiteX76" fmla="*/ 867246 w 971550"/>
                <a:gd name="connsiteY76" fmla="*/ 777070 h 812800"/>
                <a:gd name="connsiteX77" fmla="*/ 851627 w 971550"/>
                <a:gd name="connsiteY77" fmla="*/ 785804 h 812800"/>
                <a:gd name="connsiteX78" fmla="*/ 835214 w 971550"/>
                <a:gd name="connsiteY78" fmla="*/ 794009 h 812800"/>
                <a:gd name="connsiteX79" fmla="*/ 818271 w 971550"/>
                <a:gd name="connsiteY79" fmla="*/ 800625 h 812800"/>
                <a:gd name="connsiteX80" fmla="*/ 800799 w 971550"/>
                <a:gd name="connsiteY80" fmla="*/ 805919 h 812800"/>
                <a:gd name="connsiteX81" fmla="*/ 782797 w 971550"/>
                <a:gd name="connsiteY81" fmla="*/ 809360 h 812800"/>
                <a:gd name="connsiteX82" fmla="*/ 764266 w 971550"/>
                <a:gd name="connsiteY82" fmla="*/ 811742 h 812800"/>
                <a:gd name="connsiteX83" fmla="*/ 745470 w 971550"/>
                <a:gd name="connsiteY83" fmla="*/ 812800 h 812800"/>
                <a:gd name="connsiteX84" fmla="*/ 744676 w 971550"/>
                <a:gd name="connsiteY84" fmla="*/ 812800 h 812800"/>
                <a:gd name="connsiteX85" fmla="*/ 722704 w 971550"/>
                <a:gd name="connsiteY85" fmla="*/ 811212 h 812800"/>
                <a:gd name="connsiteX86" fmla="*/ 701790 w 971550"/>
                <a:gd name="connsiteY86" fmla="*/ 808301 h 812800"/>
                <a:gd name="connsiteX87" fmla="*/ 681935 w 971550"/>
                <a:gd name="connsiteY87" fmla="*/ 803801 h 812800"/>
                <a:gd name="connsiteX88" fmla="*/ 662610 w 971550"/>
                <a:gd name="connsiteY88" fmla="*/ 797714 h 812800"/>
                <a:gd name="connsiteX89" fmla="*/ 644343 w 971550"/>
                <a:gd name="connsiteY89" fmla="*/ 790568 h 812800"/>
                <a:gd name="connsiteX90" fmla="*/ 627401 w 971550"/>
                <a:gd name="connsiteY90" fmla="*/ 782099 h 812800"/>
                <a:gd name="connsiteX91" fmla="*/ 610987 w 971550"/>
                <a:gd name="connsiteY91" fmla="*/ 772041 h 812800"/>
                <a:gd name="connsiteX92" fmla="*/ 595633 w 971550"/>
                <a:gd name="connsiteY92" fmla="*/ 760396 h 812800"/>
                <a:gd name="connsiteX93" fmla="*/ 581338 w 971550"/>
                <a:gd name="connsiteY93" fmla="*/ 747427 h 812800"/>
                <a:gd name="connsiteX94" fmla="*/ 567836 w 971550"/>
                <a:gd name="connsiteY94" fmla="*/ 733135 h 812800"/>
                <a:gd name="connsiteX95" fmla="*/ 555659 w 971550"/>
                <a:gd name="connsiteY95" fmla="*/ 717784 h 812800"/>
                <a:gd name="connsiteX96" fmla="*/ 544805 w 971550"/>
                <a:gd name="connsiteY96" fmla="*/ 701110 h 812800"/>
                <a:gd name="connsiteX97" fmla="*/ 535010 w 971550"/>
                <a:gd name="connsiteY97" fmla="*/ 683906 h 812800"/>
                <a:gd name="connsiteX98" fmla="*/ 526274 w 971550"/>
                <a:gd name="connsiteY98" fmla="*/ 665644 h 812800"/>
                <a:gd name="connsiteX99" fmla="*/ 518861 w 971550"/>
                <a:gd name="connsiteY99" fmla="*/ 646852 h 812800"/>
                <a:gd name="connsiteX100" fmla="*/ 512508 w 971550"/>
                <a:gd name="connsiteY100" fmla="*/ 627532 h 812800"/>
                <a:gd name="connsiteX101" fmla="*/ 507213 w 971550"/>
                <a:gd name="connsiteY101" fmla="*/ 607681 h 812800"/>
                <a:gd name="connsiteX102" fmla="*/ 502977 w 971550"/>
                <a:gd name="connsiteY102" fmla="*/ 587302 h 812800"/>
                <a:gd name="connsiteX103" fmla="*/ 499801 w 971550"/>
                <a:gd name="connsiteY103" fmla="*/ 566658 h 812800"/>
                <a:gd name="connsiteX104" fmla="*/ 497418 w 971550"/>
                <a:gd name="connsiteY104" fmla="*/ 545749 h 812800"/>
                <a:gd name="connsiteX105" fmla="*/ 495830 w 971550"/>
                <a:gd name="connsiteY105" fmla="*/ 524840 h 812800"/>
                <a:gd name="connsiteX106" fmla="*/ 495300 w 971550"/>
                <a:gd name="connsiteY106" fmla="*/ 503666 h 812800"/>
                <a:gd name="connsiteX107" fmla="*/ 495565 w 971550"/>
                <a:gd name="connsiteY107" fmla="*/ 483022 h 812800"/>
                <a:gd name="connsiteX108" fmla="*/ 496624 w 971550"/>
                <a:gd name="connsiteY108" fmla="*/ 462113 h 812800"/>
                <a:gd name="connsiteX109" fmla="*/ 497948 w 971550"/>
                <a:gd name="connsiteY109" fmla="*/ 441469 h 812800"/>
                <a:gd name="connsiteX110" fmla="*/ 500065 w 971550"/>
                <a:gd name="connsiteY110" fmla="*/ 421354 h 812800"/>
                <a:gd name="connsiteX111" fmla="*/ 502713 w 971550"/>
                <a:gd name="connsiteY111" fmla="*/ 401239 h 812800"/>
                <a:gd name="connsiteX112" fmla="*/ 506154 w 971550"/>
                <a:gd name="connsiteY112" fmla="*/ 381918 h 812800"/>
                <a:gd name="connsiteX113" fmla="*/ 509860 w 971550"/>
                <a:gd name="connsiteY113" fmla="*/ 362862 h 812800"/>
                <a:gd name="connsiteX114" fmla="*/ 514096 w 971550"/>
                <a:gd name="connsiteY114" fmla="*/ 344865 h 812800"/>
                <a:gd name="connsiteX115" fmla="*/ 518597 w 971550"/>
                <a:gd name="connsiteY115" fmla="*/ 327661 h 812800"/>
                <a:gd name="connsiteX116" fmla="*/ 527862 w 971550"/>
                <a:gd name="connsiteY116" fmla="*/ 297489 h 812800"/>
                <a:gd name="connsiteX117" fmla="*/ 537922 w 971550"/>
                <a:gd name="connsiteY117" fmla="*/ 268640 h 812800"/>
                <a:gd name="connsiteX118" fmla="*/ 549570 w 971550"/>
                <a:gd name="connsiteY118" fmla="*/ 240849 h 812800"/>
                <a:gd name="connsiteX119" fmla="*/ 561748 w 971550"/>
                <a:gd name="connsiteY119" fmla="*/ 214118 h 812800"/>
                <a:gd name="connsiteX120" fmla="*/ 574984 w 971550"/>
                <a:gd name="connsiteY120" fmla="*/ 188710 h 812800"/>
                <a:gd name="connsiteX121" fmla="*/ 589280 w 971550"/>
                <a:gd name="connsiteY121" fmla="*/ 164625 h 812800"/>
                <a:gd name="connsiteX122" fmla="*/ 604369 w 971550"/>
                <a:gd name="connsiteY122" fmla="*/ 142128 h 812800"/>
                <a:gd name="connsiteX123" fmla="*/ 620518 w 971550"/>
                <a:gd name="connsiteY123" fmla="*/ 120690 h 812800"/>
                <a:gd name="connsiteX124" fmla="*/ 637196 w 971550"/>
                <a:gd name="connsiteY124" fmla="*/ 101104 h 812800"/>
                <a:gd name="connsiteX125" fmla="*/ 654403 w 971550"/>
                <a:gd name="connsiteY125" fmla="*/ 82577 h 812800"/>
                <a:gd name="connsiteX126" fmla="*/ 672405 w 971550"/>
                <a:gd name="connsiteY126" fmla="*/ 66168 h 812800"/>
                <a:gd name="connsiteX127" fmla="*/ 690671 w 971550"/>
                <a:gd name="connsiteY127" fmla="*/ 51346 h 812800"/>
                <a:gd name="connsiteX128" fmla="*/ 709467 w 971550"/>
                <a:gd name="connsiteY128" fmla="*/ 38113 h 812800"/>
                <a:gd name="connsiteX129" fmla="*/ 728792 w 971550"/>
                <a:gd name="connsiteY129" fmla="*/ 26996 h 812800"/>
                <a:gd name="connsiteX130" fmla="*/ 748383 w 971550"/>
                <a:gd name="connsiteY130" fmla="*/ 17468 h 812800"/>
                <a:gd name="connsiteX131" fmla="*/ 768502 w 971550"/>
                <a:gd name="connsiteY131" fmla="*/ 10058 h 812800"/>
                <a:gd name="connsiteX132" fmla="*/ 788357 w 971550"/>
                <a:gd name="connsiteY132" fmla="*/ 4500 h 812800"/>
                <a:gd name="connsiteX133" fmla="*/ 808476 w 971550"/>
                <a:gd name="connsiteY133" fmla="*/ 1323 h 812800"/>
                <a:gd name="connsiteX134" fmla="*/ 333561 w 971550"/>
                <a:gd name="connsiteY134" fmla="*/ 0 h 812800"/>
                <a:gd name="connsiteX135" fmla="*/ 345738 w 971550"/>
                <a:gd name="connsiteY135" fmla="*/ 794 h 812800"/>
                <a:gd name="connsiteX136" fmla="*/ 357651 w 971550"/>
                <a:gd name="connsiteY136" fmla="*/ 1853 h 812800"/>
                <a:gd name="connsiteX137" fmla="*/ 362946 w 971550"/>
                <a:gd name="connsiteY137" fmla="*/ 3176 h 812800"/>
                <a:gd name="connsiteX138" fmla="*/ 367711 w 971550"/>
                <a:gd name="connsiteY138" fmla="*/ 5558 h 812800"/>
                <a:gd name="connsiteX139" fmla="*/ 372211 w 971550"/>
                <a:gd name="connsiteY139" fmla="*/ 8999 h 812800"/>
                <a:gd name="connsiteX140" fmla="*/ 375388 w 971550"/>
                <a:gd name="connsiteY140" fmla="*/ 13234 h 812800"/>
                <a:gd name="connsiteX141" fmla="*/ 378035 w 971550"/>
                <a:gd name="connsiteY141" fmla="*/ 17998 h 812800"/>
                <a:gd name="connsiteX142" fmla="*/ 379359 w 971550"/>
                <a:gd name="connsiteY142" fmla="*/ 23291 h 812800"/>
                <a:gd name="connsiteX143" fmla="*/ 379624 w 971550"/>
                <a:gd name="connsiteY143" fmla="*/ 28584 h 812800"/>
                <a:gd name="connsiteX144" fmla="*/ 378565 w 971550"/>
                <a:gd name="connsiteY144" fmla="*/ 34142 h 812800"/>
                <a:gd name="connsiteX145" fmla="*/ 355268 w 971550"/>
                <a:gd name="connsiteY145" fmla="*/ 118043 h 812800"/>
                <a:gd name="connsiteX146" fmla="*/ 353151 w 971550"/>
                <a:gd name="connsiteY146" fmla="*/ 123336 h 812800"/>
                <a:gd name="connsiteX147" fmla="*/ 349444 w 971550"/>
                <a:gd name="connsiteY147" fmla="*/ 128100 h 812800"/>
                <a:gd name="connsiteX148" fmla="*/ 345473 w 971550"/>
                <a:gd name="connsiteY148" fmla="*/ 132070 h 812800"/>
                <a:gd name="connsiteX149" fmla="*/ 340179 w 971550"/>
                <a:gd name="connsiteY149" fmla="*/ 134717 h 812800"/>
                <a:gd name="connsiteX150" fmla="*/ 334355 w 971550"/>
                <a:gd name="connsiteY150" fmla="*/ 136570 h 812800"/>
                <a:gd name="connsiteX151" fmla="*/ 320059 w 971550"/>
                <a:gd name="connsiteY151" fmla="*/ 139481 h 812800"/>
                <a:gd name="connsiteX152" fmla="*/ 306293 w 971550"/>
                <a:gd name="connsiteY152" fmla="*/ 143716 h 812800"/>
                <a:gd name="connsiteX153" fmla="*/ 293322 w 971550"/>
                <a:gd name="connsiteY153" fmla="*/ 149539 h 812800"/>
                <a:gd name="connsiteX154" fmla="*/ 281144 w 971550"/>
                <a:gd name="connsiteY154" fmla="*/ 156420 h 812800"/>
                <a:gd name="connsiteX155" fmla="*/ 269231 w 971550"/>
                <a:gd name="connsiteY155" fmla="*/ 164360 h 812800"/>
                <a:gd name="connsiteX156" fmla="*/ 258112 w 971550"/>
                <a:gd name="connsiteY156" fmla="*/ 173623 h 812800"/>
                <a:gd name="connsiteX157" fmla="*/ 247523 w 971550"/>
                <a:gd name="connsiteY157" fmla="*/ 183681 h 812800"/>
                <a:gd name="connsiteX158" fmla="*/ 237463 w 971550"/>
                <a:gd name="connsiteY158" fmla="*/ 194797 h 812800"/>
                <a:gd name="connsiteX159" fmla="*/ 227933 w 971550"/>
                <a:gd name="connsiteY159" fmla="*/ 206442 h 812800"/>
                <a:gd name="connsiteX160" fmla="*/ 219197 w 971550"/>
                <a:gd name="connsiteY160" fmla="*/ 218617 h 812800"/>
                <a:gd name="connsiteX161" fmla="*/ 210726 w 971550"/>
                <a:gd name="connsiteY161" fmla="*/ 231321 h 812800"/>
                <a:gd name="connsiteX162" fmla="*/ 202784 w 971550"/>
                <a:gd name="connsiteY162" fmla="*/ 244820 h 812800"/>
                <a:gd name="connsiteX163" fmla="*/ 195371 w 971550"/>
                <a:gd name="connsiteY163" fmla="*/ 258318 h 812800"/>
                <a:gd name="connsiteX164" fmla="*/ 189018 w 971550"/>
                <a:gd name="connsiteY164" fmla="*/ 271816 h 812800"/>
                <a:gd name="connsiteX165" fmla="*/ 182399 w 971550"/>
                <a:gd name="connsiteY165" fmla="*/ 285843 h 812800"/>
                <a:gd name="connsiteX166" fmla="*/ 176575 w 971550"/>
                <a:gd name="connsiteY166" fmla="*/ 299606 h 812800"/>
                <a:gd name="connsiteX167" fmla="*/ 171016 w 971550"/>
                <a:gd name="connsiteY167" fmla="*/ 313369 h 812800"/>
                <a:gd name="connsiteX168" fmla="*/ 166251 w 971550"/>
                <a:gd name="connsiteY168" fmla="*/ 326602 h 812800"/>
                <a:gd name="connsiteX169" fmla="*/ 161751 w 971550"/>
                <a:gd name="connsiteY169" fmla="*/ 339836 h 812800"/>
                <a:gd name="connsiteX170" fmla="*/ 157780 w 971550"/>
                <a:gd name="connsiteY170" fmla="*/ 352540 h 812800"/>
                <a:gd name="connsiteX171" fmla="*/ 154073 w 971550"/>
                <a:gd name="connsiteY171" fmla="*/ 364715 h 812800"/>
                <a:gd name="connsiteX172" fmla="*/ 150897 w 971550"/>
                <a:gd name="connsiteY172" fmla="*/ 376360 h 812800"/>
                <a:gd name="connsiteX173" fmla="*/ 163074 w 971550"/>
                <a:gd name="connsiteY173" fmla="*/ 371596 h 812800"/>
                <a:gd name="connsiteX174" fmla="*/ 176046 w 971550"/>
                <a:gd name="connsiteY174" fmla="*/ 367097 h 812800"/>
                <a:gd name="connsiteX175" fmla="*/ 190606 w 971550"/>
                <a:gd name="connsiteY175" fmla="*/ 363656 h 812800"/>
                <a:gd name="connsiteX176" fmla="*/ 206225 w 971550"/>
                <a:gd name="connsiteY176" fmla="*/ 360480 h 812800"/>
                <a:gd name="connsiteX177" fmla="*/ 222374 w 971550"/>
                <a:gd name="connsiteY177" fmla="*/ 358892 h 812800"/>
                <a:gd name="connsiteX178" fmla="*/ 240111 w 971550"/>
                <a:gd name="connsiteY178" fmla="*/ 358098 h 812800"/>
                <a:gd name="connsiteX179" fmla="*/ 257583 w 971550"/>
                <a:gd name="connsiteY179" fmla="*/ 358892 h 812800"/>
                <a:gd name="connsiteX180" fmla="*/ 275320 w 971550"/>
                <a:gd name="connsiteY180" fmla="*/ 360480 h 812800"/>
                <a:gd name="connsiteX181" fmla="*/ 293322 w 971550"/>
                <a:gd name="connsiteY181" fmla="*/ 363921 h 812800"/>
                <a:gd name="connsiteX182" fmla="*/ 311058 w 971550"/>
                <a:gd name="connsiteY182" fmla="*/ 368420 h 812800"/>
                <a:gd name="connsiteX183" fmla="*/ 328266 w 971550"/>
                <a:gd name="connsiteY183" fmla="*/ 373978 h 812800"/>
                <a:gd name="connsiteX184" fmla="*/ 344944 w 971550"/>
                <a:gd name="connsiteY184" fmla="*/ 381124 h 812800"/>
                <a:gd name="connsiteX185" fmla="*/ 360828 w 971550"/>
                <a:gd name="connsiteY185" fmla="*/ 389064 h 812800"/>
                <a:gd name="connsiteX186" fmla="*/ 375653 w 971550"/>
                <a:gd name="connsiteY186" fmla="*/ 398328 h 812800"/>
                <a:gd name="connsiteX187" fmla="*/ 389948 w 971550"/>
                <a:gd name="connsiteY187" fmla="*/ 408915 h 812800"/>
                <a:gd name="connsiteX188" fmla="*/ 403449 w 971550"/>
                <a:gd name="connsiteY188" fmla="*/ 420031 h 812800"/>
                <a:gd name="connsiteX189" fmla="*/ 415892 w 971550"/>
                <a:gd name="connsiteY189" fmla="*/ 432206 h 812800"/>
                <a:gd name="connsiteX190" fmla="*/ 427540 w 971550"/>
                <a:gd name="connsiteY190" fmla="*/ 445704 h 812800"/>
                <a:gd name="connsiteX191" fmla="*/ 437864 w 971550"/>
                <a:gd name="connsiteY191" fmla="*/ 459996 h 812800"/>
                <a:gd name="connsiteX192" fmla="*/ 447130 w 971550"/>
                <a:gd name="connsiteY192" fmla="*/ 475082 h 812800"/>
                <a:gd name="connsiteX193" fmla="*/ 456395 w 971550"/>
                <a:gd name="connsiteY193" fmla="*/ 493079 h 812800"/>
                <a:gd name="connsiteX194" fmla="*/ 463808 w 971550"/>
                <a:gd name="connsiteY194" fmla="*/ 511606 h 812800"/>
                <a:gd name="connsiteX195" fmla="*/ 469367 w 971550"/>
                <a:gd name="connsiteY195" fmla="*/ 530133 h 812800"/>
                <a:gd name="connsiteX196" fmla="*/ 473338 w 971550"/>
                <a:gd name="connsiteY196" fmla="*/ 549454 h 812800"/>
                <a:gd name="connsiteX197" fmla="*/ 475721 w 971550"/>
                <a:gd name="connsiteY197" fmla="*/ 569040 h 812800"/>
                <a:gd name="connsiteX198" fmla="*/ 476250 w 971550"/>
                <a:gd name="connsiteY198" fmla="*/ 588625 h 812800"/>
                <a:gd name="connsiteX199" fmla="*/ 475456 w 971550"/>
                <a:gd name="connsiteY199" fmla="*/ 608211 h 812800"/>
                <a:gd name="connsiteX200" fmla="*/ 472279 w 971550"/>
                <a:gd name="connsiteY200" fmla="*/ 627796 h 812800"/>
                <a:gd name="connsiteX201" fmla="*/ 467779 w 971550"/>
                <a:gd name="connsiteY201" fmla="*/ 647117 h 812800"/>
                <a:gd name="connsiteX202" fmla="*/ 461955 w 971550"/>
                <a:gd name="connsiteY202" fmla="*/ 665115 h 812800"/>
                <a:gd name="connsiteX203" fmla="*/ 454807 w 971550"/>
                <a:gd name="connsiteY203" fmla="*/ 682318 h 812800"/>
                <a:gd name="connsiteX204" fmla="*/ 446600 w 971550"/>
                <a:gd name="connsiteY204" fmla="*/ 698728 h 812800"/>
                <a:gd name="connsiteX205" fmla="*/ 436541 w 971550"/>
                <a:gd name="connsiteY205" fmla="*/ 714078 h 812800"/>
                <a:gd name="connsiteX206" fmla="*/ 425687 w 971550"/>
                <a:gd name="connsiteY206" fmla="*/ 728900 h 812800"/>
                <a:gd name="connsiteX207" fmla="*/ 413774 w 971550"/>
                <a:gd name="connsiteY207" fmla="*/ 742398 h 812800"/>
                <a:gd name="connsiteX208" fmla="*/ 400802 w 971550"/>
                <a:gd name="connsiteY208" fmla="*/ 754838 h 812800"/>
                <a:gd name="connsiteX209" fmla="*/ 386771 w 971550"/>
                <a:gd name="connsiteY209" fmla="*/ 766483 h 812800"/>
                <a:gd name="connsiteX210" fmla="*/ 371946 w 971550"/>
                <a:gd name="connsiteY210" fmla="*/ 777070 h 812800"/>
                <a:gd name="connsiteX211" fmla="*/ 356327 w 971550"/>
                <a:gd name="connsiteY211" fmla="*/ 785804 h 812800"/>
                <a:gd name="connsiteX212" fmla="*/ 339914 w 971550"/>
                <a:gd name="connsiteY212" fmla="*/ 794009 h 812800"/>
                <a:gd name="connsiteX213" fmla="*/ 322971 w 971550"/>
                <a:gd name="connsiteY213" fmla="*/ 800625 h 812800"/>
                <a:gd name="connsiteX214" fmla="*/ 305499 w 971550"/>
                <a:gd name="connsiteY214" fmla="*/ 805919 h 812800"/>
                <a:gd name="connsiteX215" fmla="*/ 287233 w 971550"/>
                <a:gd name="connsiteY215" fmla="*/ 809360 h 812800"/>
                <a:gd name="connsiteX216" fmla="*/ 268966 w 971550"/>
                <a:gd name="connsiteY216" fmla="*/ 811742 h 812800"/>
                <a:gd name="connsiteX217" fmla="*/ 250170 w 971550"/>
                <a:gd name="connsiteY217" fmla="*/ 812800 h 812800"/>
                <a:gd name="connsiteX218" fmla="*/ 249376 w 971550"/>
                <a:gd name="connsiteY218" fmla="*/ 812800 h 812800"/>
                <a:gd name="connsiteX219" fmla="*/ 227139 w 971550"/>
                <a:gd name="connsiteY219" fmla="*/ 811212 h 812800"/>
                <a:gd name="connsiteX220" fmla="*/ 206490 w 971550"/>
                <a:gd name="connsiteY220" fmla="*/ 808036 h 812800"/>
                <a:gd name="connsiteX221" fmla="*/ 186635 w 971550"/>
                <a:gd name="connsiteY221" fmla="*/ 803801 h 812800"/>
                <a:gd name="connsiteX222" fmla="*/ 167045 w 971550"/>
                <a:gd name="connsiteY222" fmla="*/ 797714 h 812800"/>
                <a:gd name="connsiteX223" fmla="*/ 149043 w 971550"/>
                <a:gd name="connsiteY223" fmla="*/ 790568 h 812800"/>
                <a:gd name="connsiteX224" fmla="*/ 131836 w 971550"/>
                <a:gd name="connsiteY224" fmla="*/ 782099 h 812800"/>
                <a:gd name="connsiteX225" fmla="*/ 115687 w 971550"/>
                <a:gd name="connsiteY225" fmla="*/ 772041 h 812800"/>
                <a:gd name="connsiteX226" fmla="*/ 100333 w 971550"/>
                <a:gd name="connsiteY226" fmla="*/ 760396 h 812800"/>
                <a:gd name="connsiteX227" fmla="*/ 86038 w 971550"/>
                <a:gd name="connsiteY227" fmla="*/ 747427 h 812800"/>
                <a:gd name="connsiteX228" fmla="*/ 72536 w 971550"/>
                <a:gd name="connsiteY228" fmla="*/ 733135 h 812800"/>
                <a:gd name="connsiteX229" fmla="*/ 60094 w 971550"/>
                <a:gd name="connsiteY229" fmla="*/ 717784 h 812800"/>
                <a:gd name="connsiteX230" fmla="*/ 48975 w 971550"/>
                <a:gd name="connsiteY230" fmla="*/ 701110 h 812800"/>
                <a:gd name="connsiteX231" fmla="*/ 39180 w 971550"/>
                <a:gd name="connsiteY231" fmla="*/ 683906 h 812800"/>
                <a:gd name="connsiteX232" fmla="*/ 30974 w 971550"/>
                <a:gd name="connsiteY232" fmla="*/ 665644 h 812800"/>
                <a:gd name="connsiteX233" fmla="*/ 23561 w 971550"/>
                <a:gd name="connsiteY233" fmla="*/ 646852 h 812800"/>
                <a:gd name="connsiteX234" fmla="*/ 17208 w 971550"/>
                <a:gd name="connsiteY234" fmla="*/ 627532 h 812800"/>
                <a:gd name="connsiteX235" fmla="*/ 11913 w 971550"/>
                <a:gd name="connsiteY235" fmla="*/ 607681 h 812800"/>
                <a:gd name="connsiteX236" fmla="*/ 7677 w 971550"/>
                <a:gd name="connsiteY236" fmla="*/ 587302 h 812800"/>
                <a:gd name="connsiteX237" fmla="*/ 4501 w 971550"/>
                <a:gd name="connsiteY237" fmla="*/ 566658 h 812800"/>
                <a:gd name="connsiteX238" fmla="*/ 2118 w 971550"/>
                <a:gd name="connsiteY238" fmla="*/ 545749 h 812800"/>
                <a:gd name="connsiteX239" fmla="*/ 530 w 971550"/>
                <a:gd name="connsiteY239" fmla="*/ 524840 h 812800"/>
                <a:gd name="connsiteX240" fmla="*/ 0 w 971550"/>
                <a:gd name="connsiteY240" fmla="*/ 503666 h 812800"/>
                <a:gd name="connsiteX241" fmla="*/ 265 w 971550"/>
                <a:gd name="connsiteY241" fmla="*/ 483022 h 812800"/>
                <a:gd name="connsiteX242" fmla="*/ 1059 w 971550"/>
                <a:gd name="connsiteY242" fmla="*/ 462113 h 812800"/>
                <a:gd name="connsiteX243" fmla="*/ 2648 w 971550"/>
                <a:gd name="connsiteY243" fmla="*/ 441469 h 812800"/>
                <a:gd name="connsiteX244" fmla="*/ 4765 w 971550"/>
                <a:gd name="connsiteY244" fmla="*/ 421354 h 812800"/>
                <a:gd name="connsiteX245" fmla="*/ 7413 w 971550"/>
                <a:gd name="connsiteY245" fmla="*/ 401239 h 812800"/>
                <a:gd name="connsiteX246" fmla="*/ 10589 w 971550"/>
                <a:gd name="connsiteY246" fmla="*/ 381918 h 812800"/>
                <a:gd name="connsiteX247" fmla="*/ 14560 w 971550"/>
                <a:gd name="connsiteY247" fmla="*/ 362862 h 812800"/>
                <a:gd name="connsiteX248" fmla="*/ 18796 w 971550"/>
                <a:gd name="connsiteY248" fmla="*/ 344865 h 812800"/>
                <a:gd name="connsiteX249" fmla="*/ 23297 w 971550"/>
                <a:gd name="connsiteY249" fmla="*/ 327661 h 812800"/>
                <a:gd name="connsiteX250" fmla="*/ 32297 w 971550"/>
                <a:gd name="connsiteY250" fmla="*/ 297489 h 812800"/>
                <a:gd name="connsiteX251" fmla="*/ 42622 w 971550"/>
                <a:gd name="connsiteY251" fmla="*/ 268640 h 812800"/>
                <a:gd name="connsiteX252" fmla="*/ 53741 w 971550"/>
                <a:gd name="connsiteY252" fmla="*/ 240849 h 812800"/>
                <a:gd name="connsiteX253" fmla="*/ 66448 w 971550"/>
                <a:gd name="connsiteY253" fmla="*/ 214118 h 812800"/>
                <a:gd name="connsiteX254" fmla="*/ 79684 w 971550"/>
                <a:gd name="connsiteY254" fmla="*/ 188710 h 812800"/>
                <a:gd name="connsiteX255" fmla="*/ 93980 w 971550"/>
                <a:gd name="connsiteY255" fmla="*/ 164625 h 812800"/>
                <a:gd name="connsiteX256" fmla="*/ 109069 w 971550"/>
                <a:gd name="connsiteY256" fmla="*/ 142128 h 812800"/>
                <a:gd name="connsiteX257" fmla="*/ 125218 w 971550"/>
                <a:gd name="connsiteY257" fmla="*/ 120690 h 812800"/>
                <a:gd name="connsiteX258" fmla="*/ 141631 w 971550"/>
                <a:gd name="connsiteY258" fmla="*/ 101104 h 812800"/>
                <a:gd name="connsiteX259" fmla="*/ 159103 w 971550"/>
                <a:gd name="connsiteY259" fmla="*/ 82577 h 812800"/>
                <a:gd name="connsiteX260" fmla="*/ 177105 w 971550"/>
                <a:gd name="connsiteY260" fmla="*/ 66168 h 812800"/>
                <a:gd name="connsiteX261" fmla="*/ 195371 w 971550"/>
                <a:gd name="connsiteY261" fmla="*/ 51346 h 812800"/>
                <a:gd name="connsiteX262" fmla="*/ 214167 w 971550"/>
                <a:gd name="connsiteY262" fmla="*/ 38113 h 812800"/>
                <a:gd name="connsiteX263" fmla="*/ 233492 w 971550"/>
                <a:gd name="connsiteY263" fmla="*/ 26996 h 812800"/>
                <a:gd name="connsiteX264" fmla="*/ 253083 w 971550"/>
                <a:gd name="connsiteY264" fmla="*/ 17468 h 812800"/>
                <a:gd name="connsiteX265" fmla="*/ 272937 w 971550"/>
                <a:gd name="connsiteY265" fmla="*/ 10058 h 812800"/>
                <a:gd name="connsiteX266" fmla="*/ 293057 w 971550"/>
                <a:gd name="connsiteY266" fmla="*/ 4500 h 812800"/>
                <a:gd name="connsiteX267" fmla="*/ 313176 w 971550"/>
                <a:gd name="connsiteY267" fmla="*/ 1323 h 81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Lst>
              <a:rect l="l" t="t" r="r" b="b"/>
              <a:pathLst>
                <a:path w="971550" h="812800">
                  <a:moveTo>
                    <a:pt x="829125" y="0"/>
                  </a:moveTo>
                  <a:lnTo>
                    <a:pt x="841038" y="794"/>
                  </a:lnTo>
                  <a:lnTo>
                    <a:pt x="852951" y="1853"/>
                  </a:lnTo>
                  <a:lnTo>
                    <a:pt x="858246" y="3176"/>
                  </a:lnTo>
                  <a:lnTo>
                    <a:pt x="863011" y="5558"/>
                  </a:lnTo>
                  <a:lnTo>
                    <a:pt x="867511" y="8999"/>
                  </a:lnTo>
                  <a:lnTo>
                    <a:pt x="870688" y="13234"/>
                  </a:lnTo>
                  <a:lnTo>
                    <a:pt x="873335" y="17998"/>
                  </a:lnTo>
                  <a:lnTo>
                    <a:pt x="874659" y="23291"/>
                  </a:lnTo>
                  <a:lnTo>
                    <a:pt x="874924" y="28584"/>
                  </a:lnTo>
                  <a:lnTo>
                    <a:pt x="873865" y="34142"/>
                  </a:lnTo>
                  <a:lnTo>
                    <a:pt x="850568" y="118043"/>
                  </a:lnTo>
                  <a:lnTo>
                    <a:pt x="848451" y="123336"/>
                  </a:lnTo>
                  <a:lnTo>
                    <a:pt x="844744" y="128100"/>
                  </a:lnTo>
                  <a:lnTo>
                    <a:pt x="840773" y="132070"/>
                  </a:lnTo>
                  <a:lnTo>
                    <a:pt x="835744" y="134717"/>
                  </a:lnTo>
                  <a:lnTo>
                    <a:pt x="829655" y="136570"/>
                  </a:lnTo>
                  <a:lnTo>
                    <a:pt x="815359" y="139481"/>
                  </a:lnTo>
                  <a:lnTo>
                    <a:pt x="801593" y="143716"/>
                  </a:lnTo>
                  <a:lnTo>
                    <a:pt x="788886" y="149539"/>
                  </a:lnTo>
                  <a:lnTo>
                    <a:pt x="776444" y="156420"/>
                  </a:lnTo>
                  <a:lnTo>
                    <a:pt x="764531" y="164360"/>
                  </a:lnTo>
                  <a:lnTo>
                    <a:pt x="753412" y="173623"/>
                  </a:lnTo>
                  <a:lnTo>
                    <a:pt x="742823" y="183681"/>
                  </a:lnTo>
                  <a:lnTo>
                    <a:pt x="732763" y="194797"/>
                  </a:lnTo>
                  <a:lnTo>
                    <a:pt x="723498" y="206442"/>
                  </a:lnTo>
                  <a:lnTo>
                    <a:pt x="714497" y="218617"/>
                  </a:lnTo>
                  <a:lnTo>
                    <a:pt x="706290" y="231321"/>
                  </a:lnTo>
                  <a:lnTo>
                    <a:pt x="698084" y="244820"/>
                  </a:lnTo>
                  <a:lnTo>
                    <a:pt x="690936" y="258318"/>
                  </a:lnTo>
                  <a:lnTo>
                    <a:pt x="684318" y="271816"/>
                  </a:lnTo>
                  <a:lnTo>
                    <a:pt x="677699" y="285843"/>
                  </a:lnTo>
                  <a:lnTo>
                    <a:pt x="672140" y="299606"/>
                  </a:lnTo>
                  <a:lnTo>
                    <a:pt x="666581" y="313369"/>
                  </a:lnTo>
                  <a:lnTo>
                    <a:pt x="661551" y="326602"/>
                  </a:lnTo>
                  <a:lnTo>
                    <a:pt x="657051" y="339836"/>
                  </a:lnTo>
                  <a:lnTo>
                    <a:pt x="653080" y="352540"/>
                  </a:lnTo>
                  <a:lnTo>
                    <a:pt x="649373" y="364715"/>
                  </a:lnTo>
                  <a:lnTo>
                    <a:pt x="646197" y="376360"/>
                  </a:lnTo>
                  <a:lnTo>
                    <a:pt x="658374" y="371596"/>
                  </a:lnTo>
                  <a:lnTo>
                    <a:pt x="671611" y="367097"/>
                  </a:lnTo>
                  <a:lnTo>
                    <a:pt x="685906" y="363656"/>
                  </a:lnTo>
                  <a:lnTo>
                    <a:pt x="701525" y="360480"/>
                  </a:lnTo>
                  <a:lnTo>
                    <a:pt x="717939" y="358892"/>
                  </a:lnTo>
                  <a:lnTo>
                    <a:pt x="735411" y="358098"/>
                  </a:lnTo>
                  <a:lnTo>
                    <a:pt x="752883" y="358892"/>
                  </a:lnTo>
                  <a:lnTo>
                    <a:pt x="770885" y="360480"/>
                  </a:lnTo>
                  <a:lnTo>
                    <a:pt x="788622" y="363921"/>
                  </a:lnTo>
                  <a:lnTo>
                    <a:pt x="806358" y="368420"/>
                  </a:lnTo>
                  <a:lnTo>
                    <a:pt x="823831" y="373978"/>
                  </a:lnTo>
                  <a:lnTo>
                    <a:pt x="840509" y="381124"/>
                  </a:lnTo>
                  <a:lnTo>
                    <a:pt x="856128" y="389064"/>
                  </a:lnTo>
                  <a:lnTo>
                    <a:pt x="871217" y="398328"/>
                  </a:lnTo>
                  <a:lnTo>
                    <a:pt x="885248" y="408915"/>
                  </a:lnTo>
                  <a:lnTo>
                    <a:pt x="898749" y="420031"/>
                  </a:lnTo>
                  <a:lnTo>
                    <a:pt x="911192" y="432206"/>
                  </a:lnTo>
                  <a:lnTo>
                    <a:pt x="922840" y="445704"/>
                  </a:lnTo>
                  <a:lnTo>
                    <a:pt x="933164" y="459996"/>
                  </a:lnTo>
                  <a:lnTo>
                    <a:pt x="942430" y="475082"/>
                  </a:lnTo>
                  <a:lnTo>
                    <a:pt x="951695" y="493079"/>
                  </a:lnTo>
                  <a:lnTo>
                    <a:pt x="959108" y="511606"/>
                  </a:lnTo>
                  <a:lnTo>
                    <a:pt x="964667" y="530133"/>
                  </a:lnTo>
                  <a:lnTo>
                    <a:pt x="968638" y="549454"/>
                  </a:lnTo>
                  <a:lnTo>
                    <a:pt x="971021" y="569040"/>
                  </a:lnTo>
                  <a:lnTo>
                    <a:pt x="971550" y="588625"/>
                  </a:lnTo>
                  <a:lnTo>
                    <a:pt x="970756" y="608211"/>
                  </a:lnTo>
                  <a:lnTo>
                    <a:pt x="967579" y="627796"/>
                  </a:lnTo>
                  <a:lnTo>
                    <a:pt x="963344" y="647117"/>
                  </a:lnTo>
                  <a:lnTo>
                    <a:pt x="957520" y="665115"/>
                  </a:lnTo>
                  <a:lnTo>
                    <a:pt x="950107" y="682318"/>
                  </a:lnTo>
                  <a:lnTo>
                    <a:pt x="941900" y="698728"/>
                  </a:lnTo>
                  <a:lnTo>
                    <a:pt x="932105" y="714078"/>
                  </a:lnTo>
                  <a:lnTo>
                    <a:pt x="920987" y="728900"/>
                  </a:lnTo>
                  <a:lnTo>
                    <a:pt x="909074" y="742398"/>
                  </a:lnTo>
                  <a:lnTo>
                    <a:pt x="896102" y="754838"/>
                  </a:lnTo>
                  <a:lnTo>
                    <a:pt x="882071" y="766483"/>
                  </a:lnTo>
                  <a:lnTo>
                    <a:pt x="867246" y="777070"/>
                  </a:lnTo>
                  <a:lnTo>
                    <a:pt x="851627" y="785804"/>
                  </a:lnTo>
                  <a:lnTo>
                    <a:pt x="835214" y="794009"/>
                  </a:lnTo>
                  <a:lnTo>
                    <a:pt x="818271" y="800625"/>
                  </a:lnTo>
                  <a:lnTo>
                    <a:pt x="800799" y="805919"/>
                  </a:lnTo>
                  <a:lnTo>
                    <a:pt x="782797" y="809360"/>
                  </a:lnTo>
                  <a:lnTo>
                    <a:pt x="764266" y="811742"/>
                  </a:lnTo>
                  <a:lnTo>
                    <a:pt x="745470" y="812800"/>
                  </a:lnTo>
                  <a:lnTo>
                    <a:pt x="744676" y="812800"/>
                  </a:lnTo>
                  <a:lnTo>
                    <a:pt x="722704" y="811212"/>
                  </a:lnTo>
                  <a:lnTo>
                    <a:pt x="701790" y="808301"/>
                  </a:lnTo>
                  <a:lnTo>
                    <a:pt x="681935" y="803801"/>
                  </a:lnTo>
                  <a:lnTo>
                    <a:pt x="662610" y="797714"/>
                  </a:lnTo>
                  <a:lnTo>
                    <a:pt x="644343" y="790568"/>
                  </a:lnTo>
                  <a:lnTo>
                    <a:pt x="627401" y="782099"/>
                  </a:lnTo>
                  <a:lnTo>
                    <a:pt x="610987" y="772041"/>
                  </a:lnTo>
                  <a:lnTo>
                    <a:pt x="595633" y="760396"/>
                  </a:lnTo>
                  <a:lnTo>
                    <a:pt x="581338" y="747427"/>
                  </a:lnTo>
                  <a:lnTo>
                    <a:pt x="567836" y="733135"/>
                  </a:lnTo>
                  <a:lnTo>
                    <a:pt x="555659" y="717784"/>
                  </a:lnTo>
                  <a:lnTo>
                    <a:pt x="544805" y="701110"/>
                  </a:lnTo>
                  <a:lnTo>
                    <a:pt x="535010" y="683906"/>
                  </a:lnTo>
                  <a:lnTo>
                    <a:pt x="526274" y="665644"/>
                  </a:lnTo>
                  <a:lnTo>
                    <a:pt x="518861" y="646852"/>
                  </a:lnTo>
                  <a:lnTo>
                    <a:pt x="512508" y="627532"/>
                  </a:lnTo>
                  <a:lnTo>
                    <a:pt x="507213" y="607681"/>
                  </a:lnTo>
                  <a:lnTo>
                    <a:pt x="502977" y="587302"/>
                  </a:lnTo>
                  <a:lnTo>
                    <a:pt x="499801" y="566658"/>
                  </a:lnTo>
                  <a:lnTo>
                    <a:pt x="497418" y="545749"/>
                  </a:lnTo>
                  <a:lnTo>
                    <a:pt x="495830" y="524840"/>
                  </a:lnTo>
                  <a:lnTo>
                    <a:pt x="495300" y="503666"/>
                  </a:lnTo>
                  <a:lnTo>
                    <a:pt x="495565" y="483022"/>
                  </a:lnTo>
                  <a:lnTo>
                    <a:pt x="496624" y="462113"/>
                  </a:lnTo>
                  <a:lnTo>
                    <a:pt x="497948" y="441469"/>
                  </a:lnTo>
                  <a:lnTo>
                    <a:pt x="500065" y="421354"/>
                  </a:lnTo>
                  <a:lnTo>
                    <a:pt x="502713" y="401239"/>
                  </a:lnTo>
                  <a:lnTo>
                    <a:pt x="506154" y="381918"/>
                  </a:lnTo>
                  <a:lnTo>
                    <a:pt x="509860" y="362862"/>
                  </a:lnTo>
                  <a:lnTo>
                    <a:pt x="514096" y="344865"/>
                  </a:lnTo>
                  <a:lnTo>
                    <a:pt x="518597" y="327661"/>
                  </a:lnTo>
                  <a:lnTo>
                    <a:pt x="527862" y="297489"/>
                  </a:lnTo>
                  <a:lnTo>
                    <a:pt x="537922" y="268640"/>
                  </a:lnTo>
                  <a:lnTo>
                    <a:pt x="549570" y="240849"/>
                  </a:lnTo>
                  <a:lnTo>
                    <a:pt x="561748" y="214118"/>
                  </a:lnTo>
                  <a:lnTo>
                    <a:pt x="574984" y="188710"/>
                  </a:lnTo>
                  <a:lnTo>
                    <a:pt x="589280" y="164625"/>
                  </a:lnTo>
                  <a:lnTo>
                    <a:pt x="604369" y="142128"/>
                  </a:lnTo>
                  <a:lnTo>
                    <a:pt x="620518" y="120690"/>
                  </a:lnTo>
                  <a:lnTo>
                    <a:pt x="637196" y="101104"/>
                  </a:lnTo>
                  <a:lnTo>
                    <a:pt x="654403" y="82577"/>
                  </a:lnTo>
                  <a:lnTo>
                    <a:pt x="672405" y="66168"/>
                  </a:lnTo>
                  <a:lnTo>
                    <a:pt x="690671" y="51346"/>
                  </a:lnTo>
                  <a:lnTo>
                    <a:pt x="709467" y="38113"/>
                  </a:lnTo>
                  <a:lnTo>
                    <a:pt x="728792" y="26996"/>
                  </a:lnTo>
                  <a:lnTo>
                    <a:pt x="748383" y="17468"/>
                  </a:lnTo>
                  <a:lnTo>
                    <a:pt x="768502" y="10058"/>
                  </a:lnTo>
                  <a:lnTo>
                    <a:pt x="788357" y="4500"/>
                  </a:lnTo>
                  <a:lnTo>
                    <a:pt x="808476" y="1323"/>
                  </a:lnTo>
                  <a:close/>
                  <a:moveTo>
                    <a:pt x="333561" y="0"/>
                  </a:moveTo>
                  <a:lnTo>
                    <a:pt x="345738" y="794"/>
                  </a:lnTo>
                  <a:lnTo>
                    <a:pt x="357651" y="1853"/>
                  </a:lnTo>
                  <a:lnTo>
                    <a:pt x="362946" y="3176"/>
                  </a:lnTo>
                  <a:lnTo>
                    <a:pt x="367711" y="5558"/>
                  </a:lnTo>
                  <a:lnTo>
                    <a:pt x="372211" y="8999"/>
                  </a:lnTo>
                  <a:lnTo>
                    <a:pt x="375388" y="13234"/>
                  </a:lnTo>
                  <a:lnTo>
                    <a:pt x="378035" y="17998"/>
                  </a:lnTo>
                  <a:lnTo>
                    <a:pt x="379359" y="23291"/>
                  </a:lnTo>
                  <a:lnTo>
                    <a:pt x="379624" y="28584"/>
                  </a:lnTo>
                  <a:lnTo>
                    <a:pt x="378565" y="34142"/>
                  </a:lnTo>
                  <a:lnTo>
                    <a:pt x="355268" y="118043"/>
                  </a:lnTo>
                  <a:lnTo>
                    <a:pt x="353151" y="123336"/>
                  </a:lnTo>
                  <a:lnTo>
                    <a:pt x="349444" y="128100"/>
                  </a:lnTo>
                  <a:lnTo>
                    <a:pt x="345473" y="132070"/>
                  </a:lnTo>
                  <a:lnTo>
                    <a:pt x="340179" y="134717"/>
                  </a:lnTo>
                  <a:lnTo>
                    <a:pt x="334355" y="136570"/>
                  </a:lnTo>
                  <a:lnTo>
                    <a:pt x="320059" y="139481"/>
                  </a:lnTo>
                  <a:lnTo>
                    <a:pt x="306293" y="143716"/>
                  </a:lnTo>
                  <a:lnTo>
                    <a:pt x="293322" y="149539"/>
                  </a:lnTo>
                  <a:lnTo>
                    <a:pt x="281144" y="156420"/>
                  </a:lnTo>
                  <a:lnTo>
                    <a:pt x="269231" y="164360"/>
                  </a:lnTo>
                  <a:lnTo>
                    <a:pt x="258112" y="173623"/>
                  </a:lnTo>
                  <a:lnTo>
                    <a:pt x="247523" y="183681"/>
                  </a:lnTo>
                  <a:lnTo>
                    <a:pt x="237463" y="194797"/>
                  </a:lnTo>
                  <a:lnTo>
                    <a:pt x="227933" y="206442"/>
                  </a:lnTo>
                  <a:lnTo>
                    <a:pt x="219197" y="218617"/>
                  </a:lnTo>
                  <a:lnTo>
                    <a:pt x="210726" y="231321"/>
                  </a:lnTo>
                  <a:lnTo>
                    <a:pt x="202784" y="244820"/>
                  </a:lnTo>
                  <a:lnTo>
                    <a:pt x="195371" y="258318"/>
                  </a:lnTo>
                  <a:lnTo>
                    <a:pt x="189018" y="271816"/>
                  </a:lnTo>
                  <a:lnTo>
                    <a:pt x="182399" y="285843"/>
                  </a:lnTo>
                  <a:lnTo>
                    <a:pt x="176575" y="299606"/>
                  </a:lnTo>
                  <a:lnTo>
                    <a:pt x="171016" y="313369"/>
                  </a:lnTo>
                  <a:lnTo>
                    <a:pt x="166251" y="326602"/>
                  </a:lnTo>
                  <a:lnTo>
                    <a:pt x="161751" y="339836"/>
                  </a:lnTo>
                  <a:lnTo>
                    <a:pt x="157780" y="352540"/>
                  </a:lnTo>
                  <a:lnTo>
                    <a:pt x="154073" y="364715"/>
                  </a:lnTo>
                  <a:lnTo>
                    <a:pt x="150897" y="376360"/>
                  </a:lnTo>
                  <a:lnTo>
                    <a:pt x="163074" y="371596"/>
                  </a:lnTo>
                  <a:lnTo>
                    <a:pt x="176046" y="367097"/>
                  </a:lnTo>
                  <a:lnTo>
                    <a:pt x="190606" y="363656"/>
                  </a:lnTo>
                  <a:lnTo>
                    <a:pt x="206225" y="360480"/>
                  </a:lnTo>
                  <a:lnTo>
                    <a:pt x="222374" y="358892"/>
                  </a:lnTo>
                  <a:lnTo>
                    <a:pt x="240111" y="358098"/>
                  </a:lnTo>
                  <a:lnTo>
                    <a:pt x="257583" y="358892"/>
                  </a:lnTo>
                  <a:lnTo>
                    <a:pt x="275320" y="360480"/>
                  </a:lnTo>
                  <a:lnTo>
                    <a:pt x="293322" y="363921"/>
                  </a:lnTo>
                  <a:lnTo>
                    <a:pt x="311058" y="368420"/>
                  </a:lnTo>
                  <a:lnTo>
                    <a:pt x="328266" y="373978"/>
                  </a:lnTo>
                  <a:lnTo>
                    <a:pt x="344944" y="381124"/>
                  </a:lnTo>
                  <a:lnTo>
                    <a:pt x="360828" y="389064"/>
                  </a:lnTo>
                  <a:lnTo>
                    <a:pt x="375653" y="398328"/>
                  </a:lnTo>
                  <a:lnTo>
                    <a:pt x="389948" y="408915"/>
                  </a:lnTo>
                  <a:lnTo>
                    <a:pt x="403449" y="420031"/>
                  </a:lnTo>
                  <a:lnTo>
                    <a:pt x="415892" y="432206"/>
                  </a:lnTo>
                  <a:lnTo>
                    <a:pt x="427540" y="445704"/>
                  </a:lnTo>
                  <a:lnTo>
                    <a:pt x="437864" y="459996"/>
                  </a:lnTo>
                  <a:lnTo>
                    <a:pt x="447130" y="475082"/>
                  </a:lnTo>
                  <a:lnTo>
                    <a:pt x="456395" y="493079"/>
                  </a:lnTo>
                  <a:lnTo>
                    <a:pt x="463808" y="511606"/>
                  </a:lnTo>
                  <a:lnTo>
                    <a:pt x="469367" y="530133"/>
                  </a:lnTo>
                  <a:lnTo>
                    <a:pt x="473338" y="549454"/>
                  </a:lnTo>
                  <a:lnTo>
                    <a:pt x="475721" y="569040"/>
                  </a:lnTo>
                  <a:lnTo>
                    <a:pt x="476250" y="588625"/>
                  </a:lnTo>
                  <a:lnTo>
                    <a:pt x="475456" y="608211"/>
                  </a:lnTo>
                  <a:lnTo>
                    <a:pt x="472279" y="627796"/>
                  </a:lnTo>
                  <a:lnTo>
                    <a:pt x="467779" y="647117"/>
                  </a:lnTo>
                  <a:lnTo>
                    <a:pt x="461955" y="665115"/>
                  </a:lnTo>
                  <a:lnTo>
                    <a:pt x="454807" y="682318"/>
                  </a:lnTo>
                  <a:lnTo>
                    <a:pt x="446600" y="698728"/>
                  </a:lnTo>
                  <a:lnTo>
                    <a:pt x="436541" y="714078"/>
                  </a:lnTo>
                  <a:lnTo>
                    <a:pt x="425687" y="728900"/>
                  </a:lnTo>
                  <a:lnTo>
                    <a:pt x="413774" y="742398"/>
                  </a:lnTo>
                  <a:lnTo>
                    <a:pt x="400802" y="754838"/>
                  </a:lnTo>
                  <a:lnTo>
                    <a:pt x="386771" y="766483"/>
                  </a:lnTo>
                  <a:lnTo>
                    <a:pt x="371946" y="777070"/>
                  </a:lnTo>
                  <a:lnTo>
                    <a:pt x="356327" y="785804"/>
                  </a:lnTo>
                  <a:lnTo>
                    <a:pt x="339914" y="794009"/>
                  </a:lnTo>
                  <a:lnTo>
                    <a:pt x="322971" y="800625"/>
                  </a:lnTo>
                  <a:lnTo>
                    <a:pt x="305499" y="805919"/>
                  </a:lnTo>
                  <a:lnTo>
                    <a:pt x="287233" y="809360"/>
                  </a:lnTo>
                  <a:lnTo>
                    <a:pt x="268966" y="811742"/>
                  </a:lnTo>
                  <a:lnTo>
                    <a:pt x="250170" y="812800"/>
                  </a:lnTo>
                  <a:lnTo>
                    <a:pt x="249376" y="812800"/>
                  </a:lnTo>
                  <a:lnTo>
                    <a:pt x="227139" y="811212"/>
                  </a:lnTo>
                  <a:lnTo>
                    <a:pt x="206490" y="808036"/>
                  </a:lnTo>
                  <a:lnTo>
                    <a:pt x="186635" y="803801"/>
                  </a:lnTo>
                  <a:lnTo>
                    <a:pt x="167045" y="797714"/>
                  </a:lnTo>
                  <a:lnTo>
                    <a:pt x="149043" y="790568"/>
                  </a:lnTo>
                  <a:lnTo>
                    <a:pt x="131836" y="782099"/>
                  </a:lnTo>
                  <a:lnTo>
                    <a:pt x="115687" y="772041"/>
                  </a:lnTo>
                  <a:lnTo>
                    <a:pt x="100333" y="760396"/>
                  </a:lnTo>
                  <a:lnTo>
                    <a:pt x="86038" y="747427"/>
                  </a:lnTo>
                  <a:lnTo>
                    <a:pt x="72536" y="733135"/>
                  </a:lnTo>
                  <a:lnTo>
                    <a:pt x="60094" y="717784"/>
                  </a:lnTo>
                  <a:lnTo>
                    <a:pt x="48975" y="701110"/>
                  </a:lnTo>
                  <a:lnTo>
                    <a:pt x="39180" y="683906"/>
                  </a:lnTo>
                  <a:lnTo>
                    <a:pt x="30974" y="665644"/>
                  </a:lnTo>
                  <a:lnTo>
                    <a:pt x="23561" y="646852"/>
                  </a:lnTo>
                  <a:lnTo>
                    <a:pt x="17208" y="627532"/>
                  </a:lnTo>
                  <a:lnTo>
                    <a:pt x="11913" y="607681"/>
                  </a:lnTo>
                  <a:lnTo>
                    <a:pt x="7677" y="587302"/>
                  </a:lnTo>
                  <a:lnTo>
                    <a:pt x="4501" y="566658"/>
                  </a:lnTo>
                  <a:lnTo>
                    <a:pt x="2118" y="545749"/>
                  </a:lnTo>
                  <a:lnTo>
                    <a:pt x="530" y="524840"/>
                  </a:lnTo>
                  <a:lnTo>
                    <a:pt x="0" y="503666"/>
                  </a:lnTo>
                  <a:lnTo>
                    <a:pt x="265" y="483022"/>
                  </a:lnTo>
                  <a:lnTo>
                    <a:pt x="1059" y="462113"/>
                  </a:lnTo>
                  <a:lnTo>
                    <a:pt x="2648" y="441469"/>
                  </a:lnTo>
                  <a:lnTo>
                    <a:pt x="4765" y="421354"/>
                  </a:lnTo>
                  <a:lnTo>
                    <a:pt x="7413" y="401239"/>
                  </a:lnTo>
                  <a:lnTo>
                    <a:pt x="10589" y="381918"/>
                  </a:lnTo>
                  <a:lnTo>
                    <a:pt x="14560" y="362862"/>
                  </a:lnTo>
                  <a:lnTo>
                    <a:pt x="18796" y="344865"/>
                  </a:lnTo>
                  <a:lnTo>
                    <a:pt x="23297" y="327661"/>
                  </a:lnTo>
                  <a:lnTo>
                    <a:pt x="32297" y="297489"/>
                  </a:lnTo>
                  <a:lnTo>
                    <a:pt x="42622" y="268640"/>
                  </a:lnTo>
                  <a:lnTo>
                    <a:pt x="53741" y="240849"/>
                  </a:lnTo>
                  <a:lnTo>
                    <a:pt x="66448" y="214118"/>
                  </a:lnTo>
                  <a:lnTo>
                    <a:pt x="79684" y="188710"/>
                  </a:lnTo>
                  <a:lnTo>
                    <a:pt x="93980" y="164625"/>
                  </a:lnTo>
                  <a:lnTo>
                    <a:pt x="109069" y="142128"/>
                  </a:lnTo>
                  <a:lnTo>
                    <a:pt x="125218" y="120690"/>
                  </a:lnTo>
                  <a:lnTo>
                    <a:pt x="141631" y="101104"/>
                  </a:lnTo>
                  <a:lnTo>
                    <a:pt x="159103" y="82577"/>
                  </a:lnTo>
                  <a:lnTo>
                    <a:pt x="177105" y="66168"/>
                  </a:lnTo>
                  <a:lnTo>
                    <a:pt x="195371" y="51346"/>
                  </a:lnTo>
                  <a:lnTo>
                    <a:pt x="214167" y="38113"/>
                  </a:lnTo>
                  <a:lnTo>
                    <a:pt x="233492" y="26996"/>
                  </a:lnTo>
                  <a:lnTo>
                    <a:pt x="253083" y="17468"/>
                  </a:lnTo>
                  <a:lnTo>
                    <a:pt x="272937" y="10058"/>
                  </a:lnTo>
                  <a:lnTo>
                    <a:pt x="293057" y="4500"/>
                  </a:lnTo>
                  <a:lnTo>
                    <a:pt x="313176" y="1323"/>
                  </a:lnTo>
                  <a:close/>
                </a:path>
              </a:pathLst>
            </a:custGeom>
            <a:solidFill>
              <a:schemeClr val="bg1">
                <a:lumMod val="85000"/>
              </a:schemeClr>
            </a:solidFill>
            <a:ln w="0">
              <a:noFill/>
              <a:prstDash val="solid"/>
              <a:round/>
            </a:ln>
          </p:spPr>
          <p:txBody>
            <a:bodyPr vert="horz" wrap="square" lIns="91440" tIns="45720" rIns="91440" bIns="45720" numCol="1" anchor="t" anchorCtr="0" compatLnSpc="1">
              <a:noAutofit/>
            </a:bodyPr>
            <a:lstStyle/>
            <a:p>
              <a:endParaRPr lang="en-US"/>
            </a:p>
          </p:txBody>
        </p:sp>
        <p:sp>
          <p:nvSpPr>
            <p:cNvPr id="9" name="TextBox 8"/>
            <p:cNvSpPr txBox="1"/>
            <p:nvPr/>
          </p:nvSpPr>
          <p:spPr>
            <a:xfrm>
              <a:off x="1058710" y="4980797"/>
              <a:ext cx="3977162" cy="368300"/>
            </a:xfrm>
            <a:prstGeom prst="rect">
              <a:avLst/>
            </a:prstGeom>
            <a:noFill/>
          </p:spPr>
          <p:txBody>
            <a:bodyPr wrap="square" rtlCol="0">
              <a:spAutoFit/>
            </a:bodyPr>
            <a:lstStyle/>
            <a:p>
              <a:pPr algn="r"/>
              <a:r>
                <a:rPr lang="en-US" b="1" dirty="0">
                  <a:latin typeface="+mj-lt"/>
                </a:rPr>
                <a:t>-  AWON ABBAS </a:t>
              </a:r>
              <a:endParaRPr lang="en-US" b="1" dirty="0">
                <a:latin typeface="+mj-lt"/>
              </a:endParaRPr>
            </a:p>
          </p:txBody>
        </p:sp>
        <p:sp>
          <p:nvSpPr>
            <p:cNvPr id="10" name="Rectangle 9"/>
            <p:cNvSpPr/>
            <p:nvPr/>
          </p:nvSpPr>
          <p:spPr>
            <a:xfrm>
              <a:off x="1058710" y="5259159"/>
              <a:ext cx="3977162" cy="737235"/>
            </a:xfrm>
            <a:prstGeom prst="rect">
              <a:avLst/>
            </a:prstGeom>
          </p:spPr>
          <p:txBody>
            <a:bodyPr wrap="square">
              <a:spAutoFit/>
            </a:bodyPr>
            <a:lstStyle/>
            <a:p>
              <a:pPr algn="r">
                <a:lnSpc>
                  <a:spcPct val="150000"/>
                </a:lnSpc>
              </a:pPr>
              <a:r>
                <a:rPr lang="en-US" sz="1400" dirty="0">
                  <a:solidFill>
                    <a:schemeClr val="tx2">
                      <a:lumMod val="60000"/>
                      <a:lumOff val="40000"/>
                    </a:schemeClr>
                  </a:solidFill>
                </a:rPr>
                <a:t>0075-BSCS-2019 “C”</a:t>
              </a:r>
              <a:endParaRPr lang="en-US" sz="1400" dirty="0">
                <a:solidFill>
                  <a:schemeClr val="tx2">
                    <a:lumMod val="60000"/>
                    <a:lumOff val="40000"/>
                  </a:schemeClr>
                </a:solidFill>
              </a:endParaRPr>
            </a:p>
            <a:p>
              <a:pPr algn="r">
                <a:lnSpc>
                  <a:spcPct val="150000"/>
                </a:lnSpc>
              </a:pPr>
              <a:r>
                <a:rPr lang="en-US" sz="1400" b="0" i="0" dirty="0">
                  <a:solidFill>
                    <a:schemeClr val="tx2">
                      <a:lumMod val="60000"/>
                      <a:lumOff val="40000"/>
                    </a:schemeClr>
                  </a:solidFill>
                  <a:effectLst/>
                </a:rPr>
                <a:t>awonabbas2@gmail.com</a:t>
              </a:r>
              <a:endParaRPr lang="en-US" sz="1400" b="0" i="0" dirty="0">
                <a:solidFill>
                  <a:schemeClr val="tx2">
                    <a:lumMod val="60000"/>
                    <a:lumOff val="40000"/>
                  </a:schemeClr>
                </a:solidFill>
                <a:effectLst/>
              </a:endParaRPr>
            </a:p>
          </p:txBody>
        </p:sp>
      </p:grpSp>
      <p:pic>
        <p:nvPicPr>
          <p:cNvPr id="6" name="Picture Placeholder 5" descr="IMG_0643"/>
          <p:cNvPicPr>
            <a:picLocks noGrp="1" noChangeAspect="1"/>
          </p:cNvPicPr>
          <p:nvPr>
            <p:ph type="pic" sz="quarter" idx="10"/>
          </p:nvPr>
        </p:nvPicPr>
        <p:blipFill>
          <a:blip r:embed="rId1"/>
          <a:stretch>
            <a:fillRect/>
          </a:stretch>
        </p:blipFill>
        <p:spPr>
          <a:xfrm rot="16200000">
            <a:off x="5516483" y="1750683"/>
            <a:ext cx="6118388" cy="4078628"/>
          </a:xfrm>
          <a:prstGeom prst="ellipse">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anim calcmode="lin" valueType="num">
                                      <p:cBhvr>
                                        <p:cTn id="8" dur="250" fill="hold"/>
                                        <p:tgtEl>
                                          <p:spTgt spid="5"/>
                                        </p:tgtEl>
                                        <p:attrNameLst>
                                          <p:attrName>ppt_x</p:attrName>
                                        </p:attrNameLst>
                                      </p:cBhvr>
                                      <p:tavLst>
                                        <p:tav tm="0">
                                          <p:val>
                                            <p:strVal val="#ppt_x"/>
                                          </p:val>
                                        </p:tav>
                                        <p:tav tm="100000">
                                          <p:val>
                                            <p:strVal val="#ppt_x"/>
                                          </p:val>
                                        </p:tav>
                                      </p:tavLst>
                                    </p:anim>
                                    <p:anim calcmode="lin" valueType="num">
                                      <p:cBhvr>
                                        <p:cTn id="9" dur="2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90285" y="92152"/>
            <a:ext cx="8891750" cy="523220"/>
          </a:xfrm>
          <a:prstGeom prst="rect">
            <a:avLst/>
          </a:prstGeom>
          <a:noFill/>
        </p:spPr>
        <p:txBody>
          <a:bodyPr wrap="square" rtlCol="0">
            <a:spAutoFit/>
          </a:bodyPr>
          <a:lstStyle/>
          <a:p>
            <a:pPr algn="ctr"/>
            <a:r>
              <a:rPr lang="en-US" sz="2800" b="1" dirty="0">
                <a:latin typeface="Poppins Black" panose="00000A00000000000000" pitchFamily="50" charset="0"/>
                <a:cs typeface="Poppins Black" panose="00000A00000000000000" pitchFamily="50" charset="0"/>
              </a:rPr>
              <a:t>Problem</a:t>
            </a:r>
            <a:endParaRPr lang="en-US" sz="2800" b="1" dirty="0">
              <a:latin typeface="Poppins Black" panose="00000A00000000000000" pitchFamily="50" charset="0"/>
              <a:cs typeface="Poppins Black" panose="00000A00000000000000" pitchFamily="50" charset="0"/>
            </a:endParaRPr>
          </a:p>
        </p:txBody>
      </p:sp>
      <p:pic>
        <p:nvPicPr>
          <p:cNvPr id="4" name="Picture Placeholder 3"/>
          <p:cNvPicPr>
            <a:picLocks noGrp="1" noChangeAspect="1"/>
          </p:cNvPicPr>
          <p:nvPr>
            <p:ph type="pic" sz="quarter" idx="10"/>
          </p:nvPr>
        </p:nvPicPr>
        <p:blipFill>
          <a:blip r:embed="rId1">
            <a:extLst>
              <a:ext uri="{28A0092B-C50C-407E-A947-70E740481C1C}">
                <a14:useLocalDpi xmlns:a14="http://schemas.microsoft.com/office/drawing/2010/main" val="0"/>
              </a:ext>
            </a:extLst>
          </a:blip>
          <a:srcRect l="18889" r="18889"/>
          <a:stretch>
            <a:fillRect/>
          </a:stretch>
        </p:blipFill>
        <p:spPr>
          <a:xfrm>
            <a:off x="6096000" y="0"/>
            <a:ext cx="6096000" cy="6858000"/>
          </a:xfrm>
        </p:spPr>
      </p:pic>
      <p:sp>
        <p:nvSpPr>
          <p:cNvPr id="8" name="TextBox 7"/>
          <p:cNvSpPr txBox="1"/>
          <p:nvPr/>
        </p:nvSpPr>
        <p:spPr>
          <a:xfrm flipH="1">
            <a:off x="300251" y="777923"/>
            <a:ext cx="4946313" cy="3416320"/>
          </a:xfrm>
          <a:prstGeom prst="rect">
            <a:avLst/>
          </a:prstGeom>
          <a:noFill/>
        </p:spPr>
        <p:txBody>
          <a:bodyPr wrap="square" rtlCol="0">
            <a:spAutoFit/>
          </a:bodyPr>
          <a:lstStyle/>
          <a:p>
            <a:r>
              <a:rPr lang="en-US" dirty="0"/>
              <a:t>Create a Courier Management System in Java Project is to provide appropriate technology to help manager manage information. </a:t>
            </a:r>
            <a:endParaRPr lang="en-US" dirty="0"/>
          </a:p>
          <a:p>
            <a:endParaRPr lang="en-US" dirty="0"/>
          </a:p>
          <a:p>
            <a:pPr marL="285750" indent="-285750">
              <a:buFont typeface="Arial" panose="020B0604020202020204" pitchFamily="34" charset="0"/>
              <a:buChar char="•"/>
            </a:pPr>
            <a:r>
              <a:rPr lang="en-US" dirty="0"/>
              <a:t>The main aim of this project is to computerize the maintenance of courier management.</a:t>
            </a:r>
            <a:endParaRPr lang="en-US" dirty="0"/>
          </a:p>
          <a:p>
            <a:endParaRPr lang="en-US" dirty="0"/>
          </a:p>
          <a:p>
            <a:pPr marL="285750" indent="-285750">
              <a:buFont typeface="Arial" panose="020B0604020202020204" pitchFamily="34" charset="0"/>
              <a:buChar char="•"/>
            </a:pPr>
            <a:r>
              <a:rPr lang="en-US" dirty="0"/>
              <a:t>The main purpose of this system is to connect all branches to center database so the everywhere information is same. This system increases the efficiency and increases the customer satisfaction level.</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738767" y="619760"/>
            <a:ext cx="5357233" cy="584775"/>
          </a:xfrm>
          <a:prstGeom prst="rect">
            <a:avLst/>
          </a:prstGeom>
          <a:noFill/>
        </p:spPr>
        <p:txBody>
          <a:bodyPr wrap="square" rtlCol="0">
            <a:spAutoFit/>
          </a:bodyPr>
          <a:lstStyle/>
          <a:p>
            <a:r>
              <a:rPr lang="en-US" sz="3200" b="1" dirty="0">
                <a:solidFill>
                  <a:schemeClr val="tx2"/>
                </a:solidFill>
                <a:latin typeface="+mj-lt"/>
                <a:cs typeface="Poppins" panose="00000500000000000000" pitchFamily="50" charset="0"/>
              </a:rPr>
              <a:t>Solutions</a:t>
            </a:r>
            <a:endParaRPr lang="en-US" sz="3200" b="1" dirty="0">
              <a:solidFill>
                <a:schemeClr val="tx2"/>
              </a:solidFill>
              <a:latin typeface="+mj-lt"/>
              <a:cs typeface="Poppins" panose="00000500000000000000" pitchFamily="50" charset="0"/>
            </a:endParaRPr>
          </a:p>
        </p:txBody>
      </p:sp>
      <p:sp>
        <p:nvSpPr>
          <p:cNvPr id="26" name="Freeform 25"/>
          <p:cNvSpPr/>
          <p:nvPr/>
        </p:nvSpPr>
        <p:spPr>
          <a:xfrm>
            <a:off x="0" y="581337"/>
            <a:ext cx="254000" cy="828686"/>
          </a:xfrm>
          <a:custGeom>
            <a:avLst/>
            <a:gdLst>
              <a:gd name="connsiteX0" fmla="*/ 0 w 254000"/>
              <a:gd name="connsiteY0" fmla="*/ 0 h 828686"/>
              <a:gd name="connsiteX1" fmla="*/ 8497 w 254000"/>
              <a:gd name="connsiteY1" fmla="*/ 4843 h 828686"/>
              <a:gd name="connsiteX2" fmla="*/ 254000 w 254000"/>
              <a:gd name="connsiteY2" fmla="*/ 414343 h 828686"/>
              <a:gd name="connsiteX3" fmla="*/ 8497 w 254000"/>
              <a:gd name="connsiteY3" fmla="*/ 823843 h 828686"/>
              <a:gd name="connsiteX4" fmla="*/ 0 w 254000"/>
              <a:gd name="connsiteY4" fmla="*/ 828686 h 828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000" h="828686">
                <a:moveTo>
                  <a:pt x="0" y="0"/>
                </a:moveTo>
                <a:lnTo>
                  <a:pt x="8497" y="4843"/>
                </a:lnTo>
                <a:cubicBezTo>
                  <a:pt x="160181" y="109644"/>
                  <a:pt x="254000" y="254424"/>
                  <a:pt x="254000" y="414343"/>
                </a:cubicBezTo>
                <a:cubicBezTo>
                  <a:pt x="254000" y="574263"/>
                  <a:pt x="160181" y="719043"/>
                  <a:pt x="8497" y="823843"/>
                </a:cubicBezTo>
                <a:lnTo>
                  <a:pt x="0" y="82868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84" name="Group 83"/>
          <p:cNvGrpSpPr/>
          <p:nvPr/>
        </p:nvGrpSpPr>
        <p:grpSpPr>
          <a:xfrm>
            <a:off x="889172" y="5009466"/>
            <a:ext cx="5047802" cy="1696134"/>
            <a:chOff x="889172" y="5083256"/>
            <a:chExt cx="3730247" cy="1859756"/>
          </a:xfrm>
        </p:grpSpPr>
        <p:sp>
          <p:nvSpPr>
            <p:cNvPr id="85" name="Rectangle 84"/>
            <p:cNvSpPr/>
            <p:nvPr/>
          </p:nvSpPr>
          <p:spPr>
            <a:xfrm>
              <a:off x="1255331" y="5411567"/>
              <a:ext cx="3364088" cy="1531445"/>
            </a:xfrm>
            <a:prstGeom prst="rect">
              <a:avLst/>
            </a:prstGeom>
          </p:spPr>
          <p:txBody>
            <a:bodyPr wrap="square">
              <a:spAutoFit/>
            </a:bodyPr>
            <a:lstStyle/>
            <a:p>
              <a:pPr>
                <a:lnSpc>
                  <a:spcPct val="150000"/>
                </a:lnSpc>
              </a:pPr>
              <a:r>
                <a:rPr lang="en-US" sz="1600" dirty="0">
                  <a:solidFill>
                    <a:schemeClr val="tx2">
                      <a:lumMod val="60000"/>
                      <a:lumOff val="40000"/>
                    </a:schemeClr>
                  </a:solidFill>
                </a:rPr>
                <a:t>Take the address of receiver delivery person take the confirmation from the receiver. Then he give the parcel to the receiver</a:t>
              </a:r>
              <a:endParaRPr lang="en-US" sz="1600" dirty="0"/>
            </a:p>
          </p:txBody>
        </p:sp>
        <p:grpSp>
          <p:nvGrpSpPr>
            <p:cNvPr id="86" name="Group 85"/>
            <p:cNvGrpSpPr/>
            <p:nvPr/>
          </p:nvGrpSpPr>
          <p:grpSpPr>
            <a:xfrm>
              <a:off x="889172" y="5083256"/>
              <a:ext cx="275897" cy="275897"/>
              <a:chOff x="838200" y="2952786"/>
              <a:chExt cx="325370" cy="325370"/>
            </a:xfrm>
          </p:grpSpPr>
          <p:sp>
            <p:nvSpPr>
              <p:cNvPr id="88" name="Oval 87"/>
              <p:cNvSpPr/>
              <p:nvPr/>
            </p:nvSpPr>
            <p:spPr>
              <a:xfrm>
                <a:off x="838200" y="2952786"/>
                <a:ext cx="325370" cy="3253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89" name="Freeform 26"/>
              <p:cNvSpPr/>
              <p:nvPr/>
            </p:nvSpPr>
            <p:spPr bwMode="auto">
              <a:xfrm>
                <a:off x="908964" y="3026583"/>
                <a:ext cx="171417" cy="177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121920" tIns="60960" rIns="121920" bIns="60960" numCol="1" anchor="t" anchorCtr="0" compatLnSpc="1"/>
              <a:lstStyle/>
              <a:p>
                <a:endParaRPr lang="en-US" sz="2400" dirty="0"/>
              </a:p>
            </p:txBody>
          </p:sp>
        </p:grpSp>
        <p:sp>
          <p:nvSpPr>
            <p:cNvPr id="87" name="TextBox 86"/>
            <p:cNvSpPr txBox="1"/>
            <p:nvPr/>
          </p:nvSpPr>
          <p:spPr>
            <a:xfrm>
              <a:off x="1255331" y="5088815"/>
              <a:ext cx="3364088" cy="338554"/>
            </a:xfrm>
            <a:prstGeom prst="rect">
              <a:avLst/>
            </a:prstGeom>
            <a:noFill/>
          </p:spPr>
          <p:txBody>
            <a:bodyPr wrap="square" rtlCol="0">
              <a:spAutoFit/>
            </a:bodyPr>
            <a:lstStyle/>
            <a:p>
              <a:r>
                <a:rPr lang="en-US" sz="1600" b="1" dirty="0">
                  <a:latin typeface="+mj-lt"/>
                </a:rPr>
                <a:t>DELIVERY INFORMATION</a:t>
              </a:r>
              <a:endParaRPr lang="en-US" sz="1600" b="1" dirty="0">
                <a:latin typeface="+mj-lt"/>
              </a:endParaRPr>
            </a:p>
          </p:txBody>
        </p:sp>
      </p:grpSp>
      <p:grpSp>
        <p:nvGrpSpPr>
          <p:cNvPr id="90" name="Group 89"/>
          <p:cNvGrpSpPr/>
          <p:nvPr/>
        </p:nvGrpSpPr>
        <p:grpSpPr>
          <a:xfrm>
            <a:off x="889172" y="3554170"/>
            <a:ext cx="3730247" cy="1033569"/>
            <a:chOff x="889172" y="3733427"/>
            <a:chExt cx="3730247" cy="1033569"/>
          </a:xfrm>
        </p:grpSpPr>
        <p:sp>
          <p:nvSpPr>
            <p:cNvPr id="91" name="Rectangle 90"/>
            <p:cNvSpPr/>
            <p:nvPr/>
          </p:nvSpPr>
          <p:spPr>
            <a:xfrm>
              <a:off x="1255331" y="4061738"/>
              <a:ext cx="3364088" cy="705258"/>
            </a:xfrm>
            <a:prstGeom prst="rect">
              <a:avLst/>
            </a:prstGeom>
          </p:spPr>
          <p:txBody>
            <a:bodyPr wrap="square">
              <a:spAutoFit/>
            </a:bodyPr>
            <a:lstStyle/>
            <a:p>
              <a:pPr>
                <a:lnSpc>
                  <a:spcPct val="150000"/>
                </a:lnSpc>
              </a:pPr>
              <a:r>
                <a:rPr lang="en-US" sz="1400" dirty="0">
                  <a:solidFill>
                    <a:schemeClr val="tx2">
                      <a:lumMod val="60000"/>
                      <a:lumOff val="40000"/>
                    </a:schemeClr>
                  </a:solidFill>
                </a:rPr>
                <a:t>Transporter Name, ID, Phone Number, Address, Courier documents</a:t>
              </a:r>
              <a:endParaRPr lang="en-US" sz="1400" dirty="0"/>
            </a:p>
          </p:txBody>
        </p:sp>
        <p:grpSp>
          <p:nvGrpSpPr>
            <p:cNvPr id="92" name="Group 91"/>
            <p:cNvGrpSpPr/>
            <p:nvPr/>
          </p:nvGrpSpPr>
          <p:grpSpPr>
            <a:xfrm>
              <a:off x="889172" y="3733427"/>
              <a:ext cx="275897" cy="275897"/>
              <a:chOff x="838200" y="2952786"/>
              <a:chExt cx="325370" cy="325370"/>
            </a:xfrm>
          </p:grpSpPr>
          <p:sp>
            <p:nvSpPr>
              <p:cNvPr id="94" name="Oval 93"/>
              <p:cNvSpPr/>
              <p:nvPr/>
            </p:nvSpPr>
            <p:spPr>
              <a:xfrm>
                <a:off x="838200" y="2952786"/>
                <a:ext cx="325370" cy="3253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95" name="Freeform 26"/>
              <p:cNvSpPr/>
              <p:nvPr/>
            </p:nvSpPr>
            <p:spPr bwMode="auto">
              <a:xfrm>
                <a:off x="908964" y="3026583"/>
                <a:ext cx="171417" cy="177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121920" tIns="60960" rIns="121920" bIns="60960" numCol="1" anchor="t" anchorCtr="0" compatLnSpc="1"/>
              <a:lstStyle/>
              <a:p>
                <a:endParaRPr lang="en-US" sz="2400" dirty="0"/>
              </a:p>
            </p:txBody>
          </p:sp>
        </p:grpSp>
        <p:sp>
          <p:nvSpPr>
            <p:cNvPr id="93" name="TextBox 92"/>
            <p:cNvSpPr txBox="1"/>
            <p:nvPr/>
          </p:nvSpPr>
          <p:spPr>
            <a:xfrm>
              <a:off x="1255331" y="3738986"/>
              <a:ext cx="3364088" cy="338554"/>
            </a:xfrm>
            <a:prstGeom prst="rect">
              <a:avLst/>
            </a:prstGeom>
            <a:noFill/>
          </p:spPr>
          <p:txBody>
            <a:bodyPr wrap="square" rtlCol="0">
              <a:spAutoFit/>
            </a:bodyPr>
            <a:lstStyle/>
            <a:p>
              <a:r>
                <a:rPr lang="en-US" sz="1600" b="1" dirty="0">
                  <a:latin typeface="+mj-lt"/>
                </a:rPr>
                <a:t>SENDER DEPARTMENT</a:t>
              </a:r>
              <a:endParaRPr lang="en-US" sz="1600" b="1" dirty="0">
                <a:latin typeface="+mj-lt"/>
              </a:endParaRPr>
            </a:p>
          </p:txBody>
        </p:sp>
      </p:grpSp>
      <p:grpSp>
        <p:nvGrpSpPr>
          <p:cNvPr id="96" name="Group 95"/>
          <p:cNvGrpSpPr/>
          <p:nvPr/>
        </p:nvGrpSpPr>
        <p:grpSpPr>
          <a:xfrm>
            <a:off x="889172" y="2081842"/>
            <a:ext cx="3742151" cy="1050601"/>
            <a:chOff x="889172" y="1924237"/>
            <a:chExt cx="3742151" cy="1050601"/>
          </a:xfrm>
        </p:grpSpPr>
        <p:sp>
          <p:nvSpPr>
            <p:cNvPr id="97" name="TextBox 96"/>
            <p:cNvSpPr txBox="1"/>
            <p:nvPr/>
          </p:nvSpPr>
          <p:spPr>
            <a:xfrm>
              <a:off x="1267235" y="1924237"/>
              <a:ext cx="3364088" cy="338554"/>
            </a:xfrm>
            <a:prstGeom prst="rect">
              <a:avLst/>
            </a:prstGeom>
            <a:noFill/>
          </p:spPr>
          <p:txBody>
            <a:bodyPr wrap="square" rtlCol="0">
              <a:spAutoFit/>
            </a:bodyPr>
            <a:lstStyle/>
            <a:p>
              <a:r>
                <a:rPr lang="en-US" sz="1600" b="1" dirty="0">
                  <a:latin typeface="+mj-lt"/>
                </a:rPr>
                <a:t>SENDER</a:t>
              </a:r>
              <a:endParaRPr lang="en-US" sz="1600" b="1" dirty="0">
                <a:latin typeface="+mj-lt"/>
              </a:endParaRPr>
            </a:p>
          </p:txBody>
        </p:sp>
        <p:sp>
          <p:nvSpPr>
            <p:cNvPr id="98" name="Rectangle 97"/>
            <p:cNvSpPr/>
            <p:nvPr/>
          </p:nvSpPr>
          <p:spPr>
            <a:xfrm>
              <a:off x="1255331" y="2269580"/>
              <a:ext cx="3364088" cy="705258"/>
            </a:xfrm>
            <a:prstGeom prst="rect">
              <a:avLst/>
            </a:prstGeom>
          </p:spPr>
          <p:txBody>
            <a:bodyPr wrap="square">
              <a:spAutoFit/>
            </a:bodyPr>
            <a:lstStyle/>
            <a:p>
              <a:pPr>
                <a:lnSpc>
                  <a:spcPct val="150000"/>
                </a:lnSpc>
              </a:pPr>
              <a:r>
                <a:rPr lang="en-US" sz="1400" dirty="0">
                  <a:solidFill>
                    <a:schemeClr val="tx2">
                      <a:lumMod val="60000"/>
                      <a:lumOff val="40000"/>
                    </a:schemeClr>
                  </a:solidFill>
                </a:rPr>
                <a:t>Information of sender such that: Name, CNIC, Address, Phone Number </a:t>
              </a:r>
              <a:endParaRPr lang="en-US" sz="1400" dirty="0"/>
            </a:p>
          </p:txBody>
        </p:sp>
        <p:grpSp>
          <p:nvGrpSpPr>
            <p:cNvPr id="99" name="Group 98"/>
            <p:cNvGrpSpPr/>
            <p:nvPr/>
          </p:nvGrpSpPr>
          <p:grpSpPr>
            <a:xfrm>
              <a:off x="889172" y="1941269"/>
              <a:ext cx="275897" cy="275897"/>
              <a:chOff x="838200" y="2952786"/>
              <a:chExt cx="325370" cy="325370"/>
            </a:xfrm>
          </p:grpSpPr>
          <p:sp>
            <p:nvSpPr>
              <p:cNvPr id="100" name="Oval 99"/>
              <p:cNvSpPr/>
              <p:nvPr/>
            </p:nvSpPr>
            <p:spPr>
              <a:xfrm>
                <a:off x="838200" y="2952786"/>
                <a:ext cx="325370" cy="3253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01" name="Freeform 26"/>
              <p:cNvSpPr/>
              <p:nvPr/>
            </p:nvSpPr>
            <p:spPr bwMode="auto">
              <a:xfrm>
                <a:off x="908964" y="3026583"/>
                <a:ext cx="171417" cy="177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121920" tIns="60960" rIns="121920" bIns="60960" numCol="1" anchor="t" anchorCtr="0" compatLnSpc="1"/>
              <a:lstStyle/>
              <a:p>
                <a:endParaRPr lang="en-US" sz="2400" dirty="0"/>
              </a:p>
            </p:txBody>
          </p:sp>
        </p:grpSp>
      </p:grpSp>
      <p:grpSp>
        <p:nvGrpSpPr>
          <p:cNvPr id="72" name="Group 71"/>
          <p:cNvGrpSpPr/>
          <p:nvPr/>
        </p:nvGrpSpPr>
        <p:grpSpPr>
          <a:xfrm>
            <a:off x="4958675" y="3558286"/>
            <a:ext cx="3730247" cy="1033569"/>
            <a:chOff x="889172" y="3733427"/>
            <a:chExt cx="3730247" cy="1033569"/>
          </a:xfrm>
        </p:grpSpPr>
        <p:sp>
          <p:nvSpPr>
            <p:cNvPr id="73" name="Rectangle 72"/>
            <p:cNvSpPr/>
            <p:nvPr/>
          </p:nvSpPr>
          <p:spPr>
            <a:xfrm>
              <a:off x="1255331" y="4061738"/>
              <a:ext cx="3364088" cy="705258"/>
            </a:xfrm>
            <a:prstGeom prst="rect">
              <a:avLst/>
            </a:prstGeom>
          </p:spPr>
          <p:txBody>
            <a:bodyPr wrap="square">
              <a:spAutoFit/>
            </a:bodyPr>
            <a:lstStyle/>
            <a:p>
              <a:pPr>
                <a:lnSpc>
                  <a:spcPct val="150000"/>
                </a:lnSpc>
              </a:pPr>
              <a:r>
                <a:rPr lang="en-US" sz="1400" dirty="0">
                  <a:solidFill>
                    <a:schemeClr val="tx2">
                      <a:lumMod val="60000"/>
                      <a:lumOff val="40000"/>
                    </a:schemeClr>
                  </a:solidFill>
                </a:rPr>
                <a:t>Collector Name, ID, Phone Number, Address, Courier Documents</a:t>
              </a:r>
              <a:endParaRPr lang="en-US" sz="1400" dirty="0"/>
            </a:p>
          </p:txBody>
        </p:sp>
        <p:grpSp>
          <p:nvGrpSpPr>
            <p:cNvPr id="74" name="Group 73"/>
            <p:cNvGrpSpPr/>
            <p:nvPr/>
          </p:nvGrpSpPr>
          <p:grpSpPr>
            <a:xfrm>
              <a:off x="889172" y="3733427"/>
              <a:ext cx="275897" cy="275897"/>
              <a:chOff x="838200" y="2952786"/>
              <a:chExt cx="325370" cy="325370"/>
            </a:xfrm>
          </p:grpSpPr>
          <p:sp>
            <p:nvSpPr>
              <p:cNvPr id="76" name="Oval 75"/>
              <p:cNvSpPr/>
              <p:nvPr/>
            </p:nvSpPr>
            <p:spPr>
              <a:xfrm>
                <a:off x="838200" y="2952786"/>
                <a:ext cx="325370" cy="3253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77" name="Freeform 26"/>
              <p:cNvSpPr/>
              <p:nvPr/>
            </p:nvSpPr>
            <p:spPr bwMode="auto">
              <a:xfrm>
                <a:off x="908964" y="3026583"/>
                <a:ext cx="171417" cy="177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121920" tIns="60960" rIns="121920" bIns="60960" numCol="1" anchor="t" anchorCtr="0" compatLnSpc="1"/>
              <a:lstStyle/>
              <a:p>
                <a:endParaRPr lang="en-US" sz="2400" dirty="0"/>
              </a:p>
            </p:txBody>
          </p:sp>
        </p:grpSp>
        <p:sp>
          <p:nvSpPr>
            <p:cNvPr id="75" name="TextBox 74"/>
            <p:cNvSpPr txBox="1"/>
            <p:nvPr/>
          </p:nvSpPr>
          <p:spPr>
            <a:xfrm>
              <a:off x="1255331" y="3738986"/>
              <a:ext cx="3364088" cy="338554"/>
            </a:xfrm>
            <a:prstGeom prst="rect">
              <a:avLst/>
            </a:prstGeom>
            <a:noFill/>
          </p:spPr>
          <p:txBody>
            <a:bodyPr wrap="square" rtlCol="0">
              <a:spAutoFit/>
            </a:bodyPr>
            <a:lstStyle/>
            <a:p>
              <a:r>
                <a:rPr lang="en-US" sz="1600" b="1" dirty="0">
                  <a:latin typeface="+mj-lt"/>
                </a:rPr>
                <a:t>RECEIVER DEPARTMENT</a:t>
              </a:r>
              <a:endParaRPr lang="en-US" sz="1600" b="1" dirty="0">
                <a:latin typeface="+mj-lt"/>
              </a:endParaRPr>
            </a:p>
          </p:txBody>
        </p:sp>
      </p:grpSp>
      <p:grpSp>
        <p:nvGrpSpPr>
          <p:cNvPr id="78" name="Group 77"/>
          <p:cNvGrpSpPr/>
          <p:nvPr/>
        </p:nvGrpSpPr>
        <p:grpSpPr>
          <a:xfrm>
            <a:off x="4958675" y="2102990"/>
            <a:ext cx="3730247" cy="1033569"/>
            <a:chOff x="889172" y="1941269"/>
            <a:chExt cx="3730247" cy="1033569"/>
          </a:xfrm>
        </p:grpSpPr>
        <p:sp>
          <p:nvSpPr>
            <p:cNvPr id="79" name="TextBox 78"/>
            <p:cNvSpPr txBox="1"/>
            <p:nvPr/>
          </p:nvSpPr>
          <p:spPr>
            <a:xfrm>
              <a:off x="1242079" y="1946828"/>
              <a:ext cx="3364088" cy="338554"/>
            </a:xfrm>
            <a:prstGeom prst="rect">
              <a:avLst/>
            </a:prstGeom>
            <a:noFill/>
          </p:spPr>
          <p:txBody>
            <a:bodyPr wrap="square" rtlCol="0">
              <a:spAutoFit/>
            </a:bodyPr>
            <a:lstStyle/>
            <a:p>
              <a:r>
                <a:rPr lang="en-US" sz="1600" b="1" dirty="0">
                  <a:latin typeface="+mj-lt"/>
                </a:rPr>
                <a:t>RECEIVER</a:t>
              </a:r>
              <a:endParaRPr lang="en-US" sz="1600" b="1" dirty="0">
                <a:latin typeface="+mj-lt"/>
              </a:endParaRPr>
            </a:p>
          </p:txBody>
        </p:sp>
        <p:sp>
          <p:nvSpPr>
            <p:cNvPr id="80" name="Rectangle 79"/>
            <p:cNvSpPr/>
            <p:nvPr/>
          </p:nvSpPr>
          <p:spPr>
            <a:xfrm>
              <a:off x="1255331" y="2269580"/>
              <a:ext cx="3364088" cy="705258"/>
            </a:xfrm>
            <a:prstGeom prst="rect">
              <a:avLst/>
            </a:prstGeom>
          </p:spPr>
          <p:txBody>
            <a:bodyPr wrap="square">
              <a:spAutoFit/>
            </a:bodyPr>
            <a:lstStyle/>
            <a:p>
              <a:pPr>
                <a:lnSpc>
                  <a:spcPct val="150000"/>
                </a:lnSpc>
              </a:pPr>
              <a:r>
                <a:rPr lang="en-US" sz="1400" dirty="0">
                  <a:solidFill>
                    <a:schemeClr val="tx2">
                      <a:lumMod val="60000"/>
                      <a:lumOff val="40000"/>
                    </a:schemeClr>
                  </a:solidFill>
                </a:rPr>
                <a:t>Receiver information such that: Name, CNIC, Address, Phone Number</a:t>
              </a:r>
              <a:endParaRPr lang="en-US" sz="1400" dirty="0"/>
            </a:p>
          </p:txBody>
        </p:sp>
        <p:grpSp>
          <p:nvGrpSpPr>
            <p:cNvPr id="81" name="Group 80"/>
            <p:cNvGrpSpPr/>
            <p:nvPr/>
          </p:nvGrpSpPr>
          <p:grpSpPr>
            <a:xfrm>
              <a:off x="889172" y="1941269"/>
              <a:ext cx="275897" cy="275897"/>
              <a:chOff x="838200" y="2952786"/>
              <a:chExt cx="325370" cy="325370"/>
            </a:xfrm>
          </p:grpSpPr>
          <p:sp>
            <p:nvSpPr>
              <p:cNvPr id="82" name="Oval 81"/>
              <p:cNvSpPr/>
              <p:nvPr/>
            </p:nvSpPr>
            <p:spPr>
              <a:xfrm>
                <a:off x="838200" y="2952786"/>
                <a:ext cx="325370" cy="3253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83" name="Freeform 26"/>
              <p:cNvSpPr/>
              <p:nvPr/>
            </p:nvSpPr>
            <p:spPr bwMode="auto">
              <a:xfrm>
                <a:off x="908964" y="3026583"/>
                <a:ext cx="171417" cy="177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121920" tIns="60960" rIns="121920" bIns="60960" numCol="1" anchor="t" anchorCtr="0" compatLnSpc="1"/>
              <a:lstStyle/>
              <a:p>
                <a:endParaRPr lang="en-US" sz="2400" dirty="0"/>
              </a:p>
            </p:txBody>
          </p:sp>
        </p:grpSp>
      </p:grpSp>
      <p:grpSp>
        <p:nvGrpSpPr>
          <p:cNvPr id="108" name="Group 107"/>
          <p:cNvGrpSpPr/>
          <p:nvPr/>
        </p:nvGrpSpPr>
        <p:grpSpPr>
          <a:xfrm>
            <a:off x="8669833" y="3537691"/>
            <a:ext cx="3364089" cy="1679899"/>
            <a:chOff x="889172" y="3733427"/>
            <a:chExt cx="3730247" cy="1679899"/>
          </a:xfrm>
        </p:grpSpPr>
        <p:sp>
          <p:nvSpPr>
            <p:cNvPr id="109" name="Rectangle 108"/>
            <p:cNvSpPr/>
            <p:nvPr/>
          </p:nvSpPr>
          <p:spPr>
            <a:xfrm>
              <a:off x="1255331" y="4061738"/>
              <a:ext cx="3364088" cy="1351588"/>
            </a:xfrm>
            <a:prstGeom prst="rect">
              <a:avLst/>
            </a:prstGeom>
          </p:spPr>
          <p:txBody>
            <a:bodyPr wrap="square">
              <a:spAutoFit/>
            </a:bodyPr>
            <a:lstStyle/>
            <a:p>
              <a:pPr>
                <a:lnSpc>
                  <a:spcPct val="150000"/>
                </a:lnSpc>
              </a:pPr>
              <a:r>
                <a:rPr lang="en-US" sz="1400" dirty="0">
                  <a:solidFill>
                    <a:schemeClr val="tx2">
                      <a:lumMod val="60000"/>
                      <a:lumOff val="40000"/>
                    </a:schemeClr>
                  </a:solidFill>
                </a:rPr>
                <a:t>Courier Management system project is implemented in Java Platform. We use java because it is one of the mostly used software all over the world</a:t>
              </a:r>
              <a:endParaRPr lang="en-US" sz="1400" dirty="0"/>
            </a:p>
          </p:txBody>
        </p:sp>
        <p:grpSp>
          <p:nvGrpSpPr>
            <p:cNvPr id="110" name="Group 109"/>
            <p:cNvGrpSpPr/>
            <p:nvPr/>
          </p:nvGrpSpPr>
          <p:grpSpPr>
            <a:xfrm>
              <a:off x="889172" y="3733427"/>
              <a:ext cx="275897" cy="275897"/>
              <a:chOff x="838200" y="2952786"/>
              <a:chExt cx="325370" cy="325370"/>
            </a:xfrm>
          </p:grpSpPr>
          <p:sp>
            <p:nvSpPr>
              <p:cNvPr id="112" name="Oval 111"/>
              <p:cNvSpPr/>
              <p:nvPr/>
            </p:nvSpPr>
            <p:spPr>
              <a:xfrm>
                <a:off x="838200" y="2952786"/>
                <a:ext cx="325370" cy="3253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13" name="Freeform 26"/>
              <p:cNvSpPr/>
              <p:nvPr/>
            </p:nvSpPr>
            <p:spPr bwMode="auto">
              <a:xfrm>
                <a:off x="908964" y="3026583"/>
                <a:ext cx="171417" cy="177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121920" tIns="60960" rIns="121920" bIns="60960" numCol="1" anchor="t" anchorCtr="0" compatLnSpc="1"/>
              <a:lstStyle/>
              <a:p>
                <a:endParaRPr lang="en-US" sz="2400" dirty="0"/>
              </a:p>
            </p:txBody>
          </p:sp>
        </p:grpSp>
        <p:sp>
          <p:nvSpPr>
            <p:cNvPr id="111" name="TextBox 110"/>
            <p:cNvSpPr txBox="1"/>
            <p:nvPr/>
          </p:nvSpPr>
          <p:spPr>
            <a:xfrm>
              <a:off x="1255331" y="3738986"/>
              <a:ext cx="3364088" cy="338554"/>
            </a:xfrm>
            <a:prstGeom prst="rect">
              <a:avLst/>
            </a:prstGeom>
            <a:noFill/>
          </p:spPr>
          <p:txBody>
            <a:bodyPr wrap="square" rtlCol="0">
              <a:spAutoFit/>
            </a:bodyPr>
            <a:lstStyle/>
            <a:p>
              <a:r>
                <a:rPr lang="en-US" sz="1600" b="1" dirty="0">
                  <a:latin typeface="+mj-lt"/>
                </a:rPr>
                <a:t>JAVA LANGUAGE</a:t>
              </a:r>
              <a:endParaRPr lang="en-US" sz="1600" b="1" dirty="0">
                <a:latin typeface="+mj-lt"/>
              </a:endParaRPr>
            </a:p>
          </p:txBody>
        </p:sp>
      </p:grpSp>
      <p:grpSp>
        <p:nvGrpSpPr>
          <p:cNvPr id="114" name="Group 113"/>
          <p:cNvGrpSpPr/>
          <p:nvPr/>
        </p:nvGrpSpPr>
        <p:grpSpPr>
          <a:xfrm>
            <a:off x="8669834" y="2082395"/>
            <a:ext cx="3522166" cy="1033569"/>
            <a:chOff x="889172" y="1941269"/>
            <a:chExt cx="3730247" cy="1033569"/>
          </a:xfrm>
        </p:grpSpPr>
        <p:sp>
          <p:nvSpPr>
            <p:cNvPr id="115" name="TextBox 114"/>
            <p:cNvSpPr txBox="1"/>
            <p:nvPr/>
          </p:nvSpPr>
          <p:spPr>
            <a:xfrm>
              <a:off x="1255331" y="1946828"/>
              <a:ext cx="3364088" cy="338554"/>
            </a:xfrm>
            <a:prstGeom prst="rect">
              <a:avLst/>
            </a:prstGeom>
            <a:noFill/>
          </p:spPr>
          <p:txBody>
            <a:bodyPr wrap="square" rtlCol="0">
              <a:spAutoFit/>
            </a:bodyPr>
            <a:lstStyle/>
            <a:p>
              <a:r>
                <a:rPr lang="en-US" sz="1600" b="1" dirty="0">
                  <a:latin typeface="+mj-lt"/>
                </a:rPr>
                <a:t>COURIER INFORMATION</a:t>
              </a:r>
              <a:endParaRPr lang="en-US" sz="1600" b="1" dirty="0">
                <a:latin typeface="+mj-lt"/>
              </a:endParaRPr>
            </a:p>
          </p:txBody>
        </p:sp>
        <p:sp>
          <p:nvSpPr>
            <p:cNvPr id="116" name="Rectangle 115"/>
            <p:cNvSpPr/>
            <p:nvPr/>
          </p:nvSpPr>
          <p:spPr>
            <a:xfrm>
              <a:off x="1255331" y="2269580"/>
              <a:ext cx="3364088" cy="705258"/>
            </a:xfrm>
            <a:prstGeom prst="rect">
              <a:avLst/>
            </a:prstGeom>
          </p:spPr>
          <p:txBody>
            <a:bodyPr wrap="square">
              <a:spAutoFit/>
            </a:bodyPr>
            <a:lstStyle/>
            <a:p>
              <a:pPr>
                <a:lnSpc>
                  <a:spcPct val="150000"/>
                </a:lnSpc>
              </a:pPr>
              <a:r>
                <a:rPr lang="en-US" sz="1400" dirty="0">
                  <a:solidFill>
                    <a:schemeClr val="tx2">
                      <a:lumMod val="60000"/>
                      <a:lumOff val="40000"/>
                    </a:schemeClr>
                  </a:solidFill>
                </a:rPr>
                <a:t>Type of courier, Weight of courier, ID of the courier,  Security level</a:t>
              </a:r>
              <a:r>
                <a:rPr lang="en-US" sz="1200" dirty="0">
                  <a:solidFill>
                    <a:schemeClr val="tx2">
                      <a:lumMod val="60000"/>
                      <a:lumOff val="40000"/>
                    </a:schemeClr>
                  </a:solidFill>
                </a:rPr>
                <a:t> </a:t>
              </a:r>
              <a:endParaRPr lang="en-US" sz="1200" dirty="0"/>
            </a:p>
          </p:txBody>
        </p:sp>
        <p:grpSp>
          <p:nvGrpSpPr>
            <p:cNvPr id="117" name="Group 116"/>
            <p:cNvGrpSpPr/>
            <p:nvPr/>
          </p:nvGrpSpPr>
          <p:grpSpPr>
            <a:xfrm>
              <a:off x="889172" y="1941269"/>
              <a:ext cx="275897" cy="275897"/>
              <a:chOff x="838200" y="2952786"/>
              <a:chExt cx="325370" cy="325370"/>
            </a:xfrm>
          </p:grpSpPr>
          <p:sp>
            <p:nvSpPr>
              <p:cNvPr id="118" name="Oval 117"/>
              <p:cNvSpPr/>
              <p:nvPr/>
            </p:nvSpPr>
            <p:spPr>
              <a:xfrm>
                <a:off x="838200" y="2952786"/>
                <a:ext cx="325370" cy="3253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19" name="Freeform 26"/>
              <p:cNvSpPr/>
              <p:nvPr/>
            </p:nvSpPr>
            <p:spPr bwMode="auto">
              <a:xfrm>
                <a:off x="908964" y="3026583"/>
                <a:ext cx="171417" cy="177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121920" tIns="60960" rIns="121920" bIns="60960" numCol="1" anchor="t" anchorCtr="0" compatLnSpc="1"/>
              <a:lstStyle/>
              <a:p>
                <a:endParaRPr lang="en-US" sz="2400" dirty="0"/>
              </a:p>
            </p:txBody>
          </p:sp>
        </p:grpSp>
      </p:gr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50000">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14:bounceEnd="50000">
                                          <p:cBhvr additive="base">
                                            <p:cTn id="7" dur="750" fill="hold"/>
                                            <p:tgtEl>
                                              <p:spTgt spid="96"/>
                                            </p:tgtEl>
                                            <p:attrNameLst>
                                              <p:attrName>ppt_x</p:attrName>
                                            </p:attrNameLst>
                                          </p:cBhvr>
                                          <p:tavLst>
                                            <p:tav tm="0">
                                              <p:val>
                                                <p:strVal val="#ppt_x"/>
                                              </p:val>
                                            </p:tav>
                                            <p:tav tm="100000">
                                              <p:val>
                                                <p:strVal val="#ppt_x"/>
                                              </p:val>
                                            </p:tav>
                                          </p:tavLst>
                                        </p:anim>
                                        <p:anim calcmode="lin" valueType="num" p14:bounceEnd="50000">
                                          <p:cBhvr additive="base">
                                            <p:cTn id="8" dur="750" fill="hold"/>
                                            <p:tgtEl>
                                              <p:spTgt spid="9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0000">
                                      <p:stCondLst>
                                        <p:cond delay="250"/>
                                      </p:stCondLst>
                                      <p:childTnLst>
                                        <p:set>
                                          <p:cBhvr>
                                            <p:cTn id="10" dur="1" fill="hold">
                                              <p:stCondLst>
                                                <p:cond delay="0"/>
                                              </p:stCondLst>
                                            </p:cTn>
                                            <p:tgtEl>
                                              <p:spTgt spid="90"/>
                                            </p:tgtEl>
                                            <p:attrNameLst>
                                              <p:attrName>style.visibility</p:attrName>
                                            </p:attrNameLst>
                                          </p:cBhvr>
                                          <p:to>
                                            <p:strVal val="visible"/>
                                          </p:to>
                                        </p:set>
                                        <p:anim calcmode="lin" valueType="num" p14:bounceEnd="50000">
                                          <p:cBhvr additive="base">
                                            <p:cTn id="11" dur="750" fill="hold"/>
                                            <p:tgtEl>
                                              <p:spTgt spid="90"/>
                                            </p:tgtEl>
                                            <p:attrNameLst>
                                              <p:attrName>ppt_x</p:attrName>
                                            </p:attrNameLst>
                                          </p:cBhvr>
                                          <p:tavLst>
                                            <p:tav tm="0">
                                              <p:val>
                                                <p:strVal val="#ppt_x"/>
                                              </p:val>
                                            </p:tav>
                                            <p:tav tm="100000">
                                              <p:val>
                                                <p:strVal val="#ppt_x"/>
                                              </p:val>
                                            </p:tav>
                                          </p:tavLst>
                                        </p:anim>
                                        <p:anim calcmode="lin" valueType="num" p14:bounceEnd="50000">
                                          <p:cBhvr additive="base">
                                            <p:cTn id="12" dur="750" fill="hold"/>
                                            <p:tgtEl>
                                              <p:spTgt spid="9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50000">
                                      <p:stCondLst>
                                        <p:cond delay="500"/>
                                      </p:stCondLst>
                                      <p:childTnLst>
                                        <p:set>
                                          <p:cBhvr>
                                            <p:cTn id="14" dur="1" fill="hold">
                                              <p:stCondLst>
                                                <p:cond delay="0"/>
                                              </p:stCondLst>
                                            </p:cTn>
                                            <p:tgtEl>
                                              <p:spTgt spid="84"/>
                                            </p:tgtEl>
                                            <p:attrNameLst>
                                              <p:attrName>style.visibility</p:attrName>
                                            </p:attrNameLst>
                                          </p:cBhvr>
                                          <p:to>
                                            <p:strVal val="visible"/>
                                          </p:to>
                                        </p:set>
                                        <p:anim calcmode="lin" valueType="num" p14:bounceEnd="50000">
                                          <p:cBhvr additive="base">
                                            <p:cTn id="15" dur="750" fill="hold"/>
                                            <p:tgtEl>
                                              <p:spTgt spid="84"/>
                                            </p:tgtEl>
                                            <p:attrNameLst>
                                              <p:attrName>ppt_x</p:attrName>
                                            </p:attrNameLst>
                                          </p:cBhvr>
                                          <p:tavLst>
                                            <p:tav tm="0">
                                              <p:val>
                                                <p:strVal val="#ppt_x"/>
                                              </p:val>
                                            </p:tav>
                                            <p:tav tm="100000">
                                              <p:val>
                                                <p:strVal val="#ppt_x"/>
                                              </p:val>
                                            </p:tav>
                                          </p:tavLst>
                                        </p:anim>
                                        <p:anim calcmode="lin" valueType="num" p14:bounceEnd="50000">
                                          <p:cBhvr additive="base">
                                            <p:cTn id="16" dur="750" fill="hold"/>
                                            <p:tgtEl>
                                              <p:spTgt spid="84"/>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2" presetClass="entr" presetSubtype="4" fill="hold" nodeType="afterEffect" p14:presetBounceEnd="50000">
                                      <p:stCondLst>
                                        <p:cond delay="0"/>
                                      </p:stCondLst>
                                      <p:childTnLst>
                                        <p:set>
                                          <p:cBhvr>
                                            <p:cTn id="19" dur="1" fill="hold">
                                              <p:stCondLst>
                                                <p:cond delay="0"/>
                                              </p:stCondLst>
                                            </p:cTn>
                                            <p:tgtEl>
                                              <p:spTgt spid="78"/>
                                            </p:tgtEl>
                                            <p:attrNameLst>
                                              <p:attrName>style.visibility</p:attrName>
                                            </p:attrNameLst>
                                          </p:cBhvr>
                                          <p:to>
                                            <p:strVal val="visible"/>
                                          </p:to>
                                        </p:set>
                                        <p:anim calcmode="lin" valueType="num" p14:bounceEnd="50000">
                                          <p:cBhvr additive="base">
                                            <p:cTn id="20" dur="750" fill="hold"/>
                                            <p:tgtEl>
                                              <p:spTgt spid="78"/>
                                            </p:tgtEl>
                                            <p:attrNameLst>
                                              <p:attrName>ppt_x</p:attrName>
                                            </p:attrNameLst>
                                          </p:cBhvr>
                                          <p:tavLst>
                                            <p:tav tm="0">
                                              <p:val>
                                                <p:strVal val="#ppt_x"/>
                                              </p:val>
                                            </p:tav>
                                            <p:tav tm="100000">
                                              <p:val>
                                                <p:strVal val="#ppt_x"/>
                                              </p:val>
                                            </p:tav>
                                          </p:tavLst>
                                        </p:anim>
                                        <p:anim calcmode="lin" valueType="num" p14:bounceEnd="50000">
                                          <p:cBhvr additive="base">
                                            <p:cTn id="21" dur="750" fill="hold"/>
                                            <p:tgtEl>
                                              <p:spTgt spid="78"/>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14:presetBounceEnd="50000">
                                      <p:stCondLst>
                                        <p:cond delay="250"/>
                                      </p:stCondLst>
                                      <p:childTnLst>
                                        <p:set>
                                          <p:cBhvr>
                                            <p:cTn id="23" dur="1" fill="hold">
                                              <p:stCondLst>
                                                <p:cond delay="0"/>
                                              </p:stCondLst>
                                            </p:cTn>
                                            <p:tgtEl>
                                              <p:spTgt spid="72"/>
                                            </p:tgtEl>
                                            <p:attrNameLst>
                                              <p:attrName>style.visibility</p:attrName>
                                            </p:attrNameLst>
                                          </p:cBhvr>
                                          <p:to>
                                            <p:strVal val="visible"/>
                                          </p:to>
                                        </p:set>
                                        <p:anim calcmode="lin" valueType="num" p14:bounceEnd="50000">
                                          <p:cBhvr additive="base">
                                            <p:cTn id="24" dur="750" fill="hold"/>
                                            <p:tgtEl>
                                              <p:spTgt spid="72"/>
                                            </p:tgtEl>
                                            <p:attrNameLst>
                                              <p:attrName>ppt_x</p:attrName>
                                            </p:attrNameLst>
                                          </p:cBhvr>
                                          <p:tavLst>
                                            <p:tav tm="0">
                                              <p:val>
                                                <p:strVal val="#ppt_x"/>
                                              </p:val>
                                            </p:tav>
                                            <p:tav tm="100000">
                                              <p:val>
                                                <p:strVal val="#ppt_x"/>
                                              </p:val>
                                            </p:tav>
                                          </p:tavLst>
                                        </p:anim>
                                        <p:anim calcmode="lin" valueType="num" p14:bounceEnd="50000">
                                          <p:cBhvr additive="base">
                                            <p:cTn id="25" dur="750" fill="hold"/>
                                            <p:tgtEl>
                                              <p:spTgt spid="72"/>
                                            </p:tgtEl>
                                            <p:attrNameLst>
                                              <p:attrName>ppt_y</p:attrName>
                                            </p:attrNameLst>
                                          </p:cBhvr>
                                          <p:tavLst>
                                            <p:tav tm="0">
                                              <p:val>
                                                <p:strVal val="1+#ppt_h/2"/>
                                              </p:val>
                                            </p:tav>
                                            <p:tav tm="100000">
                                              <p:val>
                                                <p:strVal val="#ppt_y"/>
                                              </p:val>
                                            </p:tav>
                                          </p:tavLst>
                                        </p:anim>
                                      </p:childTnLst>
                                    </p:cTn>
                                  </p:par>
                                </p:childTnLst>
                              </p:cTn>
                            </p:par>
                            <p:par>
                              <p:cTn id="26" fill="hold">
                                <p:stCondLst>
                                  <p:cond delay="2000"/>
                                </p:stCondLst>
                                <p:childTnLst>
                                  <p:par>
                                    <p:cTn id="27" presetID="2" presetClass="entr" presetSubtype="4" fill="hold" nodeType="afterEffect" p14:presetBounceEnd="50000">
                                      <p:stCondLst>
                                        <p:cond delay="0"/>
                                      </p:stCondLst>
                                      <p:childTnLst>
                                        <p:set>
                                          <p:cBhvr>
                                            <p:cTn id="28" dur="1" fill="hold">
                                              <p:stCondLst>
                                                <p:cond delay="0"/>
                                              </p:stCondLst>
                                            </p:cTn>
                                            <p:tgtEl>
                                              <p:spTgt spid="114"/>
                                            </p:tgtEl>
                                            <p:attrNameLst>
                                              <p:attrName>style.visibility</p:attrName>
                                            </p:attrNameLst>
                                          </p:cBhvr>
                                          <p:to>
                                            <p:strVal val="visible"/>
                                          </p:to>
                                        </p:set>
                                        <p:anim calcmode="lin" valueType="num" p14:bounceEnd="50000">
                                          <p:cBhvr additive="base">
                                            <p:cTn id="29" dur="750" fill="hold"/>
                                            <p:tgtEl>
                                              <p:spTgt spid="114"/>
                                            </p:tgtEl>
                                            <p:attrNameLst>
                                              <p:attrName>ppt_x</p:attrName>
                                            </p:attrNameLst>
                                          </p:cBhvr>
                                          <p:tavLst>
                                            <p:tav tm="0">
                                              <p:val>
                                                <p:strVal val="#ppt_x"/>
                                              </p:val>
                                            </p:tav>
                                            <p:tav tm="100000">
                                              <p:val>
                                                <p:strVal val="#ppt_x"/>
                                              </p:val>
                                            </p:tav>
                                          </p:tavLst>
                                        </p:anim>
                                        <p:anim calcmode="lin" valueType="num" p14:bounceEnd="50000">
                                          <p:cBhvr additive="base">
                                            <p:cTn id="30" dur="750" fill="hold"/>
                                            <p:tgtEl>
                                              <p:spTgt spid="114"/>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14:presetBounceEnd="50000">
                                      <p:stCondLst>
                                        <p:cond delay="250"/>
                                      </p:stCondLst>
                                      <p:childTnLst>
                                        <p:set>
                                          <p:cBhvr>
                                            <p:cTn id="32" dur="1" fill="hold">
                                              <p:stCondLst>
                                                <p:cond delay="0"/>
                                              </p:stCondLst>
                                            </p:cTn>
                                            <p:tgtEl>
                                              <p:spTgt spid="108"/>
                                            </p:tgtEl>
                                            <p:attrNameLst>
                                              <p:attrName>style.visibility</p:attrName>
                                            </p:attrNameLst>
                                          </p:cBhvr>
                                          <p:to>
                                            <p:strVal val="visible"/>
                                          </p:to>
                                        </p:set>
                                        <p:anim calcmode="lin" valueType="num" p14:bounceEnd="50000">
                                          <p:cBhvr additive="base">
                                            <p:cTn id="33" dur="750" fill="hold"/>
                                            <p:tgtEl>
                                              <p:spTgt spid="108"/>
                                            </p:tgtEl>
                                            <p:attrNameLst>
                                              <p:attrName>ppt_x</p:attrName>
                                            </p:attrNameLst>
                                          </p:cBhvr>
                                          <p:tavLst>
                                            <p:tav tm="0">
                                              <p:val>
                                                <p:strVal val="#ppt_x"/>
                                              </p:val>
                                            </p:tav>
                                            <p:tav tm="100000">
                                              <p:val>
                                                <p:strVal val="#ppt_x"/>
                                              </p:val>
                                            </p:tav>
                                          </p:tavLst>
                                        </p:anim>
                                        <p:anim calcmode="lin" valueType="num" p14:bounceEnd="50000">
                                          <p:cBhvr additive="base">
                                            <p:cTn id="34" dur="750" fill="hold"/>
                                            <p:tgtEl>
                                              <p:spTgt spid="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additive="base">
                                            <p:cTn id="7" dur="750" fill="hold"/>
                                            <p:tgtEl>
                                              <p:spTgt spid="96"/>
                                            </p:tgtEl>
                                            <p:attrNameLst>
                                              <p:attrName>ppt_x</p:attrName>
                                            </p:attrNameLst>
                                          </p:cBhvr>
                                          <p:tavLst>
                                            <p:tav tm="0">
                                              <p:val>
                                                <p:strVal val="#ppt_x"/>
                                              </p:val>
                                            </p:tav>
                                            <p:tav tm="100000">
                                              <p:val>
                                                <p:strVal val="#ppt_x"/>
                                              </p:val>
                                            </p:tav>
                                          </p:tavLst>
                                        </p:anim>
                                        <p:anim calcmode="lin" valueType="num">
                                          <p:cBhvr additive="base">
                                            <p:cTn id="8" dur="750" fill="hold"/>
                                            <p:tgtEl>
                                              <p:spTgt spid="9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90"/>
                                            </p:tgtEl>
                                            <p:attrNameLst>
                                              <p:attrName>style.visibility</p:attrName>
                                            </p:attrNameLst>
                                          </p:cBhvr>
                                          <p:to>
                                            <p:strVal val="visible"/>
                                          </p:to>
                                        </p:set>
                                        <p:anim calcmode="lin" valueType="num">
                                          <p:cBhvr additive="base">
                                            <p:cTn id="11" dur="750" fill="hold"/>
                                            <p:tgtEl>
                                              <p:spTgt spid="90"/>
                                            </p:tgtEl>
                                            <p:attrNameLst>
                                              <p:attrName>ppt_x</p:attrName>
                                            </p:attrNameLst>
                                          </p:cBhvr>
                                          <p:tavLst>
                                            <p:tav tm="0">
                                              <p:val>
                                                <p:strVal val="#ppt_x"/>
                                              </p:val>
                                            </p:tav>
                                            <p:tav tm="100000">
                                              <p:val>
                                                <p:strVal val="#ppt_x"/>
                                              </p:val>
                                            </p:tav>
                                          </p:tavLst>
                                        </p:anim>
                                        <p:anim calcmode="lin" valueType="num">
                                          <p:cBhvr additive="base">
                                            <p:cTn id="12" dur="750" fill="hold"/>
                                            <p:tgtEl>
                                              <p:spTgt spid="9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84"/>
                                            </p:tgtEl>
                                            <p:attrNameLst>
                                              <p:attrName>style.visibility</p:attrName>
                                            </p:attrNameLst>
                                          </p:cBhvr>
                                          <p:to>
                                            <p:strVal val="visible"/>
                                          </p:to>
                                        </p:set>
                                        <p:anim calcmode="lin" valueType="num">
                                          <p:cBhvr additive="base">
                                            <p:cTn id="15" dur="750" fill="hold"/>
                                            <p:tgtEl>
                                              <p:spTgt spid="84"/>
                                            </p:tgtEl>
                                            <p:attrNameLst>
                                              <p:attrName>ppt_x</p:attrName>
                                            </p:attrNameLst>
                                          </p:cBhvr>
                                          <p:tavLst>
                                            <p:tav tm="0">
                                              <p:val>
                                                <p:strVal val="#ppt_x"/>
                                              </p:val>
                                            </p:tav>
                                            <p:tav tm="100000">
                                              <p:val>
                                                <p:strVal val="#ppt_x"/>
                                              </p:val>
                                            </p:tav>
                                          </p:tavLst>
                                        </p:anim>
                                        <p:anim calcmode="lin" valueType="num">
                                          <p:cBhvr additive="base">
                                            <p:cTn id="16" dur="750" fill="hold"/>
                                            <p:tgtEl>
                                              <p:spTgt spid="84"/>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2" presetClass="entr" presetSubtype="4" fill="hold" nodeType="afterEffect">
                                      <p:stCondLst>
                                        <p:cond delay="0"/>
                                      </p:stCondLst>
                                      <p:childTnLst>
                                        <p:set>
                                          <p:cBhvr>
                                            <p:cTn id="19" dur="1" fill="hold">
                                              <p:stCondLst>
                                                <p:cond delay="0"/>
                                              </p:stCondLst>
                                            </p:cTn>
                                            <p:tgtEl>
                                              <p:spTgt spid="78"/>
                                            </p:tgtEl>
                                            <p:attrNameLst>
                                              <p:attrName>style.visibility</p:attrName>
                                            </p:attrNameLst>
                                          </p:cBhvr>
                                          <p:to>
                                            <p:strVal val="visible"/>
                                          </p:to>
                                        </p:set>
                                        <p:anim calcmode="lin" valueType="num">
                                          <p:cBhvr additive="base">
                                            <p:cTn id="20" dur="750" fill="hold"/>
                                            <p:tgtEl>
                                              <p:spTgt spid="78"/>
                                            </p:tgtEl>
                                            <p:attrNameLst>
                                              <p:attrName>ppt_x</p:attrName>
                                            </p:attrNameLst>
                                          </p:cBhvr>
                                          <p:tavLst>
                                            <p:tav tm="0">
                                              <p:val>
                                                <p:strVal val="#ppt_x"/>
                                              </p:val>
                                            </p:tav>
                                            <p:tav tm="100000">
                                              <p:val>
                                                <p:strVal val="#ppt_x"/>
                                              </p:val>
                                            </p:tav>
                                          </p:tavLst>
                                        </p:anim>
                                        <p:anim calcmode="lin" valueType="num">
                                          <p:cBhvr additive="base">
                                            <p:cTn id="21" dur="750" fill="hold"/>
                                            <p:tgtEl>
                                              <p:spTgt spid="78"/>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250"/>
                                      </p:stCondLst>
                                      <p:childTnLst>
                                        <p:set>
                                          <p:cBhvr>
                                            <p:cTn id="23" dur="1" fill="hold">
                                              <p:stCondLst>
                                                <p:cond delay="0"/>
                                              </p:stCondLst>
                                            </p:cTn>
                                            <p:tgtEl>
                                              <p:spTgt spid="72"/>
                                            </p:tgtEl>
                                            <p:attrNameLst>
                                              <p:attrName>style.visibility</p:attrName>
                                            </p:attrNameLst>
                                          </p:cBhvr>
                                          <p:to>
                                            <p:strVal val="visible"/>
                                          </p:to>
                                        </p:set>
                                        <p:anim calcmode="lin" valueType="num">
                                          <p:cBhvr additive="base">
                                            <p:cTn id="24" dur="750" fill="hold"/>
                                            <p:tgtEl>
                                              <p:spTgt spid="72"/>
                                            </p:tgtEl>
                                            <p:attrNameLst>
                                              <p:attrName>ppt_x</p:attrName>
                                            </p:attrNameLst>
                                          </p:cBhvr>
                                          <p:tavLst>
                                            <p:tav tm="0">
                                              <p:val>
                                                <p:strVal val="#ppt_x"/>
                                              </p:val>
                                            </p:tav>
                                            <p:tav tm="100000">
                                              <p:val>
                                                <p:strVal val="#ppt_x"/>
                                              </p:val>
                                            </p:tav>
                                          </p:tavLst>
                                        </p:anim>
                                        <p:anim calcmode="lin" valueType="num">
                                          <p:cBhvr additive="base">
                                            <p:cTn id="25" dur="750" fill="hold"/>
                                            <p:tgtEl>
                                              <p:spTgt spid="72"/>
                                            </p:tgtEl>
                                            <p:attrNameLst>
                                              <p:attrName>ppt_y</p:attrName>
                                            </p:attrNameLst>
                                          </p:cBhvr>
                                          <p:tavLst>
                                            <p:tav tm="0">
                                              <p:val>
                                                <p:strVal val="1+#ppt_h/2"/>
                                              </p:val>
                                            </p:tav>
                                            <p:tav tm="100000">
                                              <p:val>
                                                <p:strVal val="#ppt_y"/>
                                              </p:val>
                                            </p:tav>
                                          </p:tavLst>
                                        </p:anim>
                                      </p:childTnLst>
                                    </p:cTn>
                                  </p:par>
                                </p:childTnLst>
                              </p:cTn>
                            </p:par>
                            <p:par>
                              <p:cTn id="26" fill="hold">
                                <p:stCondLst>
                                  <p:cond delay="2000"/>
                                </p:stCondLst>
                                <p:childTnLst>
                                  <p:par>
                                    <p:cTn id="27" presetID="2" presetClass="entr" presetSubtype="4" fill="hold" nodeType="afterEffect">
                                      <p:stCondLst>
                                        <p:cond delay="0"/>
                                      </p:stCondLst>
                                      <p:childTnLst>
                                        <p:set>
                                          <p:cBhvr>
                                            <p:cTn id="28" dur="1" fill="hold">
                                              <p:stCondLst>
                                                <p:cond delay="0"/>
                                              </p:stCondLst>
                                            </p:cTn>
                                            <p:tgtEl>
                                              <p:spTgt spid="114"/>
                                            </p:tgtEl>
                                            <p:attrNameLst>
                                              <p:attrName>style.visibility</p:attrName>
                                            </p:attrNameLst>
                                          </p:cBhvr>
                                          <p:to>
                                            <p:strVal val="visible"/>
                                          </p:to>
                                        </p:set>
                                        <p:anim calcmode="lin" valueType="num">
                                          <p:cBhvr additive="base">
                                            <p:cTn id="29" dur="750" fill="hold"/>
                                            <p:tgtEl>
                                              <p:spTgt spid="114"/>
                                            </p:tgtEl>
                                            <p:attrNameLst>
                                              <p:attrName>ppt_x</p:attrName>
                                            </p:attrNameLst>
                                          </p:cBhvr>
                                          <p:tavLst>
                                            <p:tav tm="0">
                                              <p:val>
                                                <p:strVal val="#ppt_x"/>
                                              </p:val>
                                            </p:tav>
                                            <p:tav tm="100000">
                                              <p:val>
                                                <p:strVal val="#ppt_x"/>
                                              </p:val>
                                            </p:tav>
                                          </p:tavLst>
                                        </p:anim>
                                        <p:anim calcmode="lin" valueType="num">
                                          <p:cBhvr additive="base">
                                            <p:cTn id="30" dur="750" fill="hold"/>
                                            <p:tgtEl>
                                              <p:spTgt spid="114"/>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250"/>
                                      </p:stCondLst>
                                      <p:childTnLst>
                                        <p:set>
                                          <p:cBhvr>
                                            <p:cTn id="32" dur="1" fill="hold">
                                              <p:stCondLst>
                                                <p:cond delay="0"/>
                                              </p:stCondLst>
                                            </p:cTn>
                                            <p:tgtEl>
                                              <p:spTgt spid="108"/>
                                            </p:tgtEl>
                                            <p:attrNameLst>
                                              <p:attrName>style.visibility</p:attrName>
                                            </p:attrNameLst>
                                          </p:cBhvr>
                                          <p:to>
                                            <p:strVal val="visible"/>
                                          </p:to>
                                        </p:set>
                                        <p:anim calcmode="lin" valueType="num">
                                          <p:cBhvr additive="base">
                                            <p:cTn id="33" dur="750" fill="hold"/>
                                            <p:tgtEl>
                                              <p:spTgt spid="108"/>
                                            </p:tgtEl>
                                            <p:attrNameLst>
                                              <p:attrName>ppt_x</p:attrName>
                                            </p:attrNameLst>
                                          </p:cBhvr>
                                          <p:tavLst>
                                            <p:tav tm="0">
                                              <p:val>
                                                <p:strVal val="#ppt_x"/>
                                              </p:val>
                                            </p:tav>
                                            <p:tav tm="100000">
                                              <p:val>
                                                <p:strVal val="#ppt_x"/>
                                              </p:val>
                                            </p:tav>
                                          </p:tavLst>
                                        </p:anim>
                                        <p:anim calcmode="lin" valueType="num">
                                          <p:cBhvr additive="base">
                                            <p:cTn id="34" dur="750" fill="hold"/>
                                            <p:tgtEl>
                                              <p:spTgt spid="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221615"/>
            <a:ext cx="12191365" cy="706755"/>
          </a:xfrm>
          <a:prstGeom prst="rect">
            <a:avLst/>
          </a:prstGeom>
          <a:noFill/>
        </p:spPr>
        <p:txBody>
          <a:bodyPr wrap="square" rtlCol="0" anchor="t">
            <a:spAutoFit/>
          </a:bodyPr>
          <a:p>
            <a:r>
              <a:rPr lang="en-US" sz="4000"/>
              <a:t>Proposed Class Diagram</a:t>
            </a:r>
            <a:endParaRPr lang="en-US" sz="4000"/>
          </a:p>
        </p:txBody>
      </p:sp>
      <p:pic>
        <p:nvPicPr>
          <p:cNvPr id="3" name="Picture Placeholder 2" descr="class diagram"/>
          <p:cNvPicPr>
            <a:picLocks noChangeAspect="1"/>
          </p:cNvPicPr>
          <p:nvPr>
            <p:ph type="pic" sz="quarter" idx="10"/>
          </p:nvPr>
        </p:nvPicPr>
        <p:blipFill>
          <a:blip r:embed="rId1"/>
          <a:stretch>
            <a:fillRect/>
          </a:stretch>
        </p:blipFill>
        <p:spPr>
          <a:xfrm>
            <a:off x="2167890" y="1338580"/>
            <a:ext cx="7000875" cy="52101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171450"/>
            <a:ext cx="12192000" cy="706755"/>
          </a:xfrm>
          <a:prstGeom prst="rect">
            <a:avLst/>
          </a:prstGeom>
          <a:noFill/>
        </p:spPr>
        <p:txBody>
          <a:bodyPr wrap="square" rtlCol="0" anchor="t">
            <a:spAutoFit/>
          </a:bodyPr>
          <a:p>
            <a:r>
              <a:rPr lang="en-US" sz="4000"/>
              <a:t>Class Diagram of submitted project</a:t>
            </a:r>
            <a:endParaRPr lang="en-US" sz="4000"/>
          </a:p>
        </p:txBody>
      </p:sp>
      <p:pic>
        <p:nvPicPr>
          <p:cNvPr id="3" name="Picture Placeholder 2" descr="WhatsApp Image 2020-09-06 at 8.33.22 PM"/>
          <p:cNvPicPr>
            <a:picLocks noChangeAspect="1"/>
          </p:cNvPicPr>
          <p:nvPr>
            <p:ph type="pic" sz="quarter" idx="10"/>
          </p:nvPr>
        </p:nvPicPr>
        <p:blipFill>
          <a:blip r:embed="rId1"/>
          <a:stretch>
            <a:fillRect/>
          </a:stretch>
        </p:blipFill>
        <p:spPr>
          <a:xfrm>
            <a:off x="581025" y="850265"/>
            <a:ext cx="10499725" cy="57721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12725" y="154305"/>
            <a:ext cx="11854815" cy="706755"/>
          </a:xfrm>
          <a:prstGeom prst="rect">
            <a:avLst/>
          </a:prstGeom>
          <a:noFill/>
        </p:spPr>
        <p:txBody>
          <a:bodyPr wrap="square" rtlCol="0" anchor="t">
            <a:spAutoFit/>
          </a:bodyPr>
          <a:p>
            <a:r>
              <a:rPr lang="en-US" sz="4000" b="1">
                <a:sym typeface="+mn-ea"/>
              </a:rPr>
              <a:t>Screenshot of solution</a:t>
            </a:r>
            <a:endParaRPr lang="en-US" sz="4000"/>
          </a:p>
        </p:txBody>
      </p:sp>
      <p:sp>
        <p:nvSpPr>
          <p:cNvPr id="3" name="Text Box 2"/>
          <p:cNvSpPr txBox="1"/>
          <p:nvPr/>
        </p:nvSpPr>
        <p:spPr>
          <a:xfrm>
            <a:off x="473075" y="1206500"/>
            <a:ext cx="5474970" cy="1938020"/>
          </a:xfrm>
          <a:prstGeom prst="rect">
            <a:avLst/>
          </a:prstGeom>
          <a:noFill/>
        </p:spPr>
        <p:txBody>
          <a:bodyPr wrap="square" rtlCol="0">
            <a:spAutoFit/>
          </a:bodyPr>
          <a:p>
            <a:r>
              <a:rPr lang="en-US" sz="2400"/>
              <a:t>When the program start its repuire user name and password. when the user name and password enter the program start futher.</a:t>
            </a:r>
            <a:endParaRPr lang="en-US" sz="2400"/>
          </a:p>
        </p:txBody>
      </p:sp>
      <p:pic>
        <p:nvPicPr>
          <p:cNvPr id="4" name="Picture Placeholder 3" descr="output 1"/>
          <p:cNvPicPr>
            <a:picLocks noChangeAspect="1"/>
          </p:cNvPicPr>
          <p:nvPr>
            <p:ph type="pic" sz="quarter" idx="10"/>
          </p:nvPr>
        </p:nvPicPr>
        <p:blipFill>
          <a:blip r:embed="rId1"/>
          <a:stretch>
            <a:fillRect/>
          </a:stretch>
        </p:blipFill>
        <p:spPr>
          <a:xfrm>
            <a:off x="7347585" y="1195070"/>
            <a:ext cx="3764280" cy="41700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22580" y="104140"/>
            <a:ext cx="6661150" cy="706755"/>
          </a:xfrm>
          <a:prstGeom prst="rect">
            <a:avLst/>
          </a:prstGeom>
          <a:noFill/>
        </p:spPr>
        <p:txBody>
          <a:bodyPr wrap="square" rtlCol="0" anchor="t">
            <a:spAutoFit/>
          </a:bodyPr>
          <a:p>
            <a:r>
              <a:rPr lang="en-US" sz="4000" b="1"/>
              <a:t>Screenshot of solution</a:t>
            </a:r>
            <a:endParaRPr lang="en-US" sz="4000" b="1"/>
          </a:p>
        </p:txBody>
      </p:sp>
      <p:sp>
        <p:nvSpPr>
          <p:cNvPr id="3" name="Text Box 2"/>
          <p:cNvSpPr txBox="1"/>
          <p:nvPr/>
        </p:nvSpPr>
        <p:spPr>
          <a:xfrm>
            <a:off x="322580" y="909320"/>
            <a:ext cx="5864860" cy="1383665"/>
          </a:xfrm>
          <a:prstGeom prst="rect">
            <a:avLst/>
          </a:prstGeom>
          <a:noFill/>
        </p:spPr>
        <p:txBody>
          <a:bodyPr wrap="square" rtlCol="0" anchor="t">
            <a:spAutoFit/>
          </a:bodyPr>
          <a:p>
            <a:r>
              <a:rPr lang="en-US" sz="2800"/>
              <a:t>•By running the program, this console based menu will appear in screen.</a:t>
            </a:r>
            <a:endParaRPr lang="en-US" sz="2800"/>
          </a:p>
        </p:txBody>
      </p:sp>
      <p:sp>
        <p:nvSpPr>
          <p:cNvPr id="4" name="Text Box 3"/>
          <p:cNvSpPr txBox="1"/>
          <p:nvPr/>
        </p:nvSpPr>
        <p:spPr>
          <a:xfrm>
            <a:off x="322580" y="2292985"/>
            <a:ext cx="5864225" cy="953135"/>
          </a:xfrm>
          <a:prstGeom prst="rect">
            <a:avLst/>
          </a:prstGeom>
          <a:noFill/>
        </p:spPr>
        <p:txBody>
          <a:bodyPr wrap="square" rtlCol="0" anchor="t">
            <a:spAutoFit/>
          </a:bodyPr>
          <a:p>
            <a:r>
              <a:rPr lang="en-US" sz="2800"/>
              <a:t>•It is demanding to get some input from the user</a:t>
            </a:r>
            <a:endParaRPr lang="en-US" sz="2800"/>
          </a:p>
        </p:txBody>
      </p:sp>
      <p:sp>
        <p:nvSpPr>
          <p:cNvPr id="5" name="Text Box 4"/>
          <p:cNvSpPr txBox="1"/>
          <p:nvPr/>
        </p:nvSpPr>
        <p:spPr>
          <a:xfrm>
            <a:off x="322580" y="3409315"/>
            <a:ext cx="5864860" cy="953135"/>
          </a:xfrm>
          <a:prstGeom prst="rect">
            <a:avLst/>
          </a:prstGeom>
          <a:noFill/>
        </p:spPr>
        <p:txBody>
          <a:bodyPr wrap="square" rtlCol="0" anchor="t">
            <a:spAutoFit/>
          </a:bodyPr>
          <a:p>
            <a:r>
              <a:rPr lang="en-US" sz="2800"/>
              <a:t>•After getting input this program will proceed further</a:t>
            </a:r>
            <a:endParaRPr lang="en-US" sz="2800"/>
          </a:p>
        </p:txBody>
      </p:sp>
      <p:pic>
        <p:nvPicPr>
          <p:cNvPr id="6" name="Picture Placeholder 5" descr="output 2"/>
          <p:cNvPicPr>
            <a:picLocks noChangeAspect="1"/>
          </p:cNvPicPr>
          <p:nvPr>
            <p:ph type="pic" sz="quarter" idx="10"/>
          </p:nvPr>
        </p:nvPicPr>
        <p:blipFill>
          <a:blip r:embed="rId1"/>
          <a:stretch>
            <a:fillRect/>
          </a:stretch>
        </p:blipFill>
        <p:spPr>
          <a:xfrm>
            <a:off x="6699250" y="1527810"/>
            <a:ext cx="4768850" cy="40297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41655" y="2251075"/>
            <a:ext cx="11650345" cy="1938020"/>
          </a:xfrm>
          <a:prstGeom prst="rect">
            <a:avLst/>
          </a:prstGeom>
          <a:noFill/>
        </p:spPr>
        <p:txBody>
          <a:bodyPr wrap="square" rtlCol="0" anchor="t">
            <a:spAutoFit/>
          </a:bodyPr>
          <a:p>
            <a:r>
              <a:rPr lang="en-US" sz="4000" b="1">
                <a:sym typeface="+mn-ea"/>
              </a:rPr>
              <a:t>We can use futher program according to our desire we can select any menu related to our need.</a:t>
            </a:r>
            <a:endParaRPr lang="en-US" sz="4000" b="1">
              <a:sym typeface="+mn-ea"/>
            </a:endParaRPr>
          </a:p>
        </p:txBody>
      </p:sp>
    </p:spTree>
  </p:cSld>
  <p:clrMapOvr>
    <a:masterClrMapping/>
  </p:clrMapOvr>
</p:sld>
</file>

<file path=ppt/theme/theme1.xml><?xml version="1.0" encoding="utf-8"?>
<a:theme xmlns:a="http://schemas.openxmlformats.org/drawingml/2006/main" name="Office Theme">
  <a:themeElements>
    <a:clrScheme name="E">
      <a:dk1>
        <a:sysClr val="windowText" lastClr="000000"/>
      </a:dk1>
      <a:lt1>
        <a:sysClr val="window" lastClr="FFFFFF"/>
      </a:lt1>
      <a:dk2>
        <a:srgbClr val="3F3F3F"/>
      </a:dk2>
      <a:lt2>
        <a:srgbClr val="E7E6E6"/>
      </a:lt2>
      <a:accent1>
        <a:srgbClr val="00BADB"/>
      </a:accent1>
      <a:accent2>
        <a:srgbClr val="0074BF"/>
      </a:accent2>
      <a:accent3>
        <a:srgbClr val="FEB729"/>
      </a:accent3>
      <a:accent4>
        <a:srgbClr val="FA7242"/>
      </a:accent4>
      <a:accent5>
        <a:srgbClr val="00B298"/>
      </a:accent5>
      <a:accent6>
        <a:srgbClr val="66B72A"/>
      </a:accent6>
      <a:hlink>
        <a:srgbClr val="0563C1"/>
      </a:hlink>
      <a:folHlink>
        <a:srgbClr val="954F72"/>
      </a:folHlink>
    </a:clrScheme>
    <a:fontScheme name="Venice">
      <a:majorFont>
        <a:latin typeface="Poppins"/>
        <a:ea typeface=""/>
        <a:cs typeface=""/>
      </a:majorFont>
      <a:minorFont>
        <a:latin typeface="Poppin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2171</Words>
  <Application>WPS Presentation</Application>
  <PresentationFormat>Widescreen</PresentationFormat>
  <Paragraphs>79</Paragraphs>
  <Slides>10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SimSun</vt:lpstr>
      <vt:lpstr>Wingdings</vt:lpstr>
      <vt:lpstr>Poppins Black</vt:lpstr>
      <vt:lpstr>Segoe Print</vt:lpstr>
      <vt:lpstr>Poppins</vt:lpstr>
      <vt:lpstr>Times New Roman</vt:lpstr>
      <vt:lpstr>Microsoft YaHei</vt:lpstr>
      <vt:lpstr>Arial Unicode MS</vt:lpstr>
      <vt:lpstr>Poppins Light</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GraphicBulb</dc:creator>
  <cp:lastModifiedBy>AWON ABBAS</cp:lastModifiedBy>
  <cp:revision>73</cp:revision>
  <dcterms:created xsi:type="dcterms:W3CDTF">2019-07-01T02:07:00Z</dcterms:created>
  <dcterms:modified xsi:type="dcterms:W3CDTF">2020-09-06T16:35:35Z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1033-11.2.0.9635</vt:lpwstr>
  </property>
</Properties>
</file>