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5" r:id="rId4"/>
    <p:sldId id="261" r:id="rId5"/>
    <p:sldId id="262" r:id="rId6"/>
    <p:sldId id="257" r:id="rId7"/>
    <p:sldId id="260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Objects="1">
      <p:cViewPr>
        <p:scale>
          <a:sx n="94" d="100"/>
          <a:sy n="94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37005-34A7-4B8E-B2D2-93FE52C781CC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3D9C8-FE5F-45BC-958E-9A13D7925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1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Excel has a lot of bloat: font, color, formatting, etc.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3D9C8-FE5F-45BC-958E-9A13D79253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70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7558-B074-4887-8692-5716491E456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5D82-F84B-443C-8DAC-424D03B6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6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7558-B074-4887-8692-5716491E456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5D82-F84B-443C-8DAC-424D03B6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7558-B074-4887-8692-5716491E456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5D82-F84B-443C-8DAC-424D03B6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3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7558-B074-4887-8692-5716491E456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5D82-F84B-443C-8DAC-424D03B6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6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7558-B074-4887-8692-5716491E456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5D82-F84B-443C-8DAC-424D03B6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6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7558-B074-4887-8692-5716491E456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5D82-F84B-443C-8DAC-424D03B6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9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7558-B074-4887-8692-5716491E456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5D82-F84B-443C-8DAC-424D03B6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2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7558-B074-4887-8692-5716491E456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5D82-F84B-443C-8DAC-424D03B6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8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7558-B074-4887-8692-5716491E456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5D82-F84B-443C-8DAC-424D03B6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7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7558-B074-4887-8692-5716491E456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5D82-F84B-443C-8DAC-424D03B6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4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7558-B074-4887-8692-5716491E456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5D82-F84B-443C-8DAC-424D03B6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5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F7558-B074-4887-8692-5716491E456E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B5D82-F84B-443C-8DAC-424D03B6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9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NTRES 6940 Special Topics</a:t>
            </a:r>
            <a:br>
              <a:rPr lang="en-US" dirty="0" smtClean="0"/>
            </a:br>
            <a:r>
              <a:rPr lang="en-US" dirty="0" smtClean="0"/>
              <a:t>Fundamentals of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Instructors: Cat Sun, Alec Wong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263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Meeting Times </a:t>
            </a:r>
            <a:r>
              <a:rPr lang="en-US" b="1" dirty="0" smtClean="0"/>
              <a:t>Tuesday</a:t>
            </a:r>
            <a:r>
              <a:rPr lang="en-US" dirty="0" smtClean="0"/>
              <a:t>: </a:t>
            </a:r>
            <a:r>
              <a:rPr lang="en-US" b="1" dirty="0" err="1" smtClean="0"/>
              <a:t>Fernow</a:t>
            </a:r>
            <a:r>
              <a:rPr lang="en-US" b="1" dirty="0" smtClean="0"/>
              <a:t> 210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        Wednesday: Morrison 344</a:t>
            </a:r>
          </a:p>
          <a:p>
            <a:pPr marL="0" indent="0">
              <a:buNone/>
            </a:pPr>
            <a:r>
              <a:rPr lang="en-US" i="1" dirty="0" smtClean="0"/>
              <a:t>		        Thursday</a:t>
            </a:r>
            <a:r>
              <a:rPr lang="en-US" i="1" dirty="0"/>
              <a:t>: Morrison </a:t>
            </a:r>
            <a:r>
              <a:rPr lang="en-US" i="1" dirty="0" smtClean="0"/>
              <a:t>344</a:t>
            </a:r>
          </a:p>
          <a:p>
            <a:pPr marL="0" indent="0">
              <a:buNone/>
            </a:pPr>
            <a:r>
              <a:rPr lang="en-US" dirty="0" smtClean="0"/>
              <a:t>		        </a:t>
            </a:r>
            <a:r>
              <a:rPr lang="en-US" b="1" dirty="0" smtClean="0"/>
              <a:t>Friday</a:t>
            </a:r>
            <a:r>
              <a:rPr lang="en-US" dirty="0" smtClean="0"/>
              <a:t>: </a:t>
            </a:r>
            <a:r>
              <a:rPr lang="en-US" b="1" dirty="0" err="1"/>
              <a:t>Fernow</a:t>
            </a:r>
            <a:r>
              <a:rPr lang="en-US" b="1" dirty="0"/>
              <a:t> 210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  	        </a:t>
            </a:r>
            <a:r>
              <a:rPr lang="en-US" b="1" dirty="0" smtClean="0"/>
              <a:t>Monday</a:t>
            </a:r>
            <a:r>
              <a:rPr lang="en-US" dirty="0" smtClean="0"/>
              <a:t>: </a:t>
            </a:r>
            <a:r>
              <a:rPr lang="en-US" b="1" dirty="0" err="1"/>
              <a:t>Fernow</a:t>
            </a:r>
            <a:r>
              <a:rPr lang="en-US" b="1" dirty="0"/>
              <a:t> 210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Enrollment: Add/Drop form (Roberts Hall 140) if you have a time conflict and cannot enroll online. </a:t>
            </a:r>
          </a:p>
          <a:p>
            <a:r>
              <a:rPr lang="en-US" dirty="0" smtClean="0"/>
              <a:t>Most </a:t>
            </a:r>
            <a:r>
              <a:rPr lang="en-US" dirty="0" smtClean="0"/>
              <a:t>topics will </a:t>
            </a:r>
            <a:r>
              <a:rPr lang="en-US" dirty="0" smtClean="0"/>
              <a:t>not need entire 2:00-4:25 time </a:t>
            </a:r>
            <a:r>
              <a:rPr lang="en-US" dirty="0" smtClean="0"/>
              <a:t>period. Or we can just roll into.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47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Department</a:t>
            </a:r>
          </a:p>
          <a:p>
            <a:r>
              <a:rPr lang="en-US" dirty="0" smtClean="0"/>
              <a:t>Year</a:t>
            </a:r>
          </a:p>
          <a:p>
            <a:r>
              <a:rPr lang="en-US" dirty="0" smtClean="0"/>
              <a:t>Reason for interest in R, what do you hope to get out of this class</a:t>
            </a:r>
          </a:p>
          <a:p>
            <a:r>
              <a:rPr lang="en-US" dirty="0" smtClean="0"/>
              <a:t>R competency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Is not to be an R expert. Instead, be comfortable to get started on your own. R is like riding a bike.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Basic data manipulation, and common plotting and statistical analyses</a:t>
            </a:r>
          </a:p>
          <a:p>
            <a:r>
              <a:rPr lang="en-US" dirty="0" smtClean="0"/>
              <a:t>Ability to understand/figure out what errors mean</a:t>
            </a:r>
          </a:p>
          <a:p>
            <a:r>
              <a:rPr lang="en-US" dirty="0" smtClean="0"/>
              <a:t>Best practices, conventions, and tips</a:t>
            </a:r>
          </a:p>
        </p:txBody>
      </p:sp>
    </p:spTree>
    <p:extLst>
      <p:ext uri="{BB962C8B-B14F-4D97-AF65-F5344CB8AC3E}">
        <p14:creationId xmlns:p14="http://schemas.microsoft.com/office/powerpoint/2010/main" val="223930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5625"/>
            <a:ext cx="11506200" cy="4351338"/>
          </a:xfrm>
        </p:spPr>
        <p:txBody>
          <a:bodyPr/>
          <a:lstStyle/>
          <a:p>
            <a:r>
              <a:rPr lang="en-US" dirty="0" smtClean="0"/>
              <a:t>Day 1: </a:t>
            </a:r>
            <a:r>
              <a:rPr lang="en-US" dirty="0" smtClean="0"/>
              <a:t>Reading </a:t>
            </a:r>
            <a:r>
              <a:rPr lang="en-US" dirty="0" smtClean="0"/>
              <a:t>in data, running scripts, creating and basic data manipulation</a:t>
            </a:r>
          </a:p>
          <a:p>
            <a:r>
              <a:rPr lang="en-US" dirty="0" smtClean="0"/>
              <a:t>Day 2</a:t>
            </a:r>
            <a:r>
              <a:rPr lang="en-US" dirty="0"/>
              <a:t>: Logic, </a:t>
            </a:r>
            <a:r>
              <a:rPr lang="en-US" dirty="0" smtClean="0"/>
              <a:t>loops</a:t>
            </a:r>
          </a:p>
          <a:p>
            <a:r>
              <a:rPr lang="en-US" dirty="0" smtClean="0"/>
              <a:t>Day 3: Plotting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4: </a:t>
            </a:r>
            <a:r>
              <a:rPr lang="en-US" dirty="0" smtClean="0"/>
              <a:t>Basic statistics</a:t>
            </a:r>
            <a:endParaRPr lang="en-US" dirty="0" smtClean="0"/>
          </a:p>
          <a:p>
            <a:r>
              <a:rPr lang="en-US" dirty="0" smtClean="0"/>
              <a:t>Day 5: Conventions, best practices</a:t>
            </a:r>
            <a:r>
              <a:rPr lang="en-US" dirty="0" smtClean="0"/>
              <a:t>, answer questions, </a:t>
            </a:r>
            <a:r>
              <a:rPr lang="en-US" dirty="0" smtClean="0"/>
              <a:t>analyze your own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Throughout: Interpreting errors, how to solve code bugs</a:t>
            </a:r>
          </a:p>
        </p:txBody>
      </p:sp>
    </p:spTree>
    <p:extLst>
      <p:ext uri="{BB962C8B-B14F-4D97-AF65-F5344CB8AC3E}">
        <p14:creationId xmlns:p14="http://schemas.microsoft.com/office/powerpoint/2010/main" val="64921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 A way to do math,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purpose software, built by statisticians, good at:</a:t>
            </a:r>
          </a:p>
          <a:p>
            <a:pPr lvl="1"/>
            <a:r>
              <a:rPr lang="en-US" dirty="0" smtClean="0"/>
              <a:t>Statistics, data visualization, send emails! </a:t>
            </a:r>
          </a:p>
          <a:p>
            <a:r>
              <a:rPr lang="en-US" dirty="0" smtClean="0"/>
              <a:t>Uses special language/notation, based on </a:t>
            </a:r>
            <a:r>
              <a:rPr lang="en-US" dirty="0"/>
              <a:t>S</a:t>
            </a:r>
            <a:endParaRPr lang="en-US" dirty="0" smtClean="0"/>
          </a:p>
          <a:p>
            <a:r>
              <a:rPr lang="en-US" dirty="0" smtClean="0"/>
              <a:t>Why not just Excel? Because R supports:</a:t>
            </a:r>
          </a:p>
          <a:p>
            <a:pPr lvl="1"/>
            <a:r>
              <a:rPr lang="en-US" dirty="0" smtClean="0"/>
              <a:t>Really large data sets</a:t>
            </a:r>
          </a:p>
          <a:p>
            <a:pPr lvl="1"/>
            <a:r>
              <a:rPr lang="en-US" dirty="0" smtClean="0"/>
              <a:t>Reproducible workflow</a:t>
            </a:r>
          </a:p>
          <a:p>
            <a:pPr lvl="1"/>
            <a:r>
              <a:rPr lang="en-US" dirty="0" smtClean="0"/>
              <a:t>Better graphing functions (Standard errors!?)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 sorts of datatypes</a:t>
            </a:r>
          </a:p>
          <a:p>
            <a:pPr lvl="1"/>
            <a:r>
              <a:rPr lang="en-US" dirty="0" smtClean="0"/>
              <a:t>More complex math and calculations</a:t>
            </a:r>
          </a:p>
          <a:p>
            <a:pPr lvl="1"/>
            <a:r>
              <a:rPr lang="en-US" dirty="0" smtClean="0"/>
              <a:t>Also, Free. </a:t>
            </a:r>
          </a:p>
          <a:p>
            <a:pPr lvl="1"/>
            <a:r>
              <a:rPr lang="en-US" dirty="0" smtClean="0"/>
              <a:t>Also, computer science is the future.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0000" t="35555" r="80000" b="50000"/>
          <a:stretch/>
        </p:blipFill>
        <p:spPr>
          <a:xfrm>
            <a:off x="10058400" y="532606"/>
            <a:ext cx="1219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4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</a:t>
            </a:r>
            <a:r>
              <a:rPr lang="en-US" dirty="0" smtClean="0"/>
              <a:t>rite scripts/documents (e.g., </a:t>
            </a:r>
            <a:r>
              <a:rPr lang="en-US" dirty="0" err="1" smtClean="0"/>
              <a:t>myScript.R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Has the math/stats you want to perform </a:t>
            </a:r>
          </a:p>
          <a:p>
            <a:pPr lvl="1"/>
            <a:r>
              <a:rPr lang="en-US" dirty="0" smtClean="0"/>
              <a:t>Can include notes (#annotation)</a:t>
            </a:r>
          </a:p>
          <a:p>
            <a:pPr lvl="1"/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uilt in functions to perform/calculate common things</a:t>
            </a:r>
          </a:p>
          <a:p>
            <a:pPr lvl="1"/>
            <a:r>
              <a:rPr lang="en-US" dirty="0" smtClean="0"/>
              <a:t>Sum(), Mean(), min(), max(), standard deviation, </a:t>
            </a:r>
          </a:p>
          <a:p>
            <a:pPr lvl="1"/>
            <a:r>
              <a:rPr lang="en-US" dirty="0" smtClean="0"/>
              <a:t>Can create your own custom functions </a:t>
            </a:r>
          </a:p>
          <a:p>
            <a:r>
              <a:rPr lang="en-US" dirty="0" smtClean="0"/>
              <a:t>Special packages for specific functions around a theme/analysis</a:t>
            </a:r>
          </a:p>
          <a:p>
            <a:pPr lvl="1"/>
            <a:endParaRPr lang="en-US" dirty="0"/>
          </a:p>
          <a:p>
            <a:r>
              <a:rPr lang="en-US" dirty="0" smtClean="0"/>
              <a:t>Store things you’ve calculated to use again</a:t>
            </a:r>
          </a:p>
          <a:p>
            <a:pPr lvl="1"/>
            <a:r>
              <a:rPr lang="en-US" dirty="0" smtClean="0"/>
              <a:t>Grouped into different types of things (called objects(</a:t>
            </a:r>
          </a:p>
          <a:p>
            <a:pPr lvl="1"/>
            <a:r>
              <a:rPr lang="en-US" dirty="0" smtClean="0"/>
              <a:t>Matrix, vector, string, variable, list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7826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download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 https://www.r-project.org/</a:t>
            </a:r>
            <a:endParaRPr lang="en-US" dirty="0" smtClean="0"/>
          </a:p>
          <a:p>
            <a:pPr lvl="1"/>
            <a:r>
              <a:rPr lang="en-US" dirty="0" smtClean="0"/>
              <a:t>If you use it regularly, or once you start using it more, make sure you keep current with the newest version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And while we’re at it, R Studio.</a:t>
            </a:r>
            <a:endParaRPr lang="en-US" dirty="0"/>
          </a:p>
          <a:p>
            <a:pPr lvl="1"/>
            <a:r>
              <a:rPr lang="en-US" dirty="0" smtClean="0">
                <a:hlinkClick r:id="rId3"/>
              </a:rPr>
              <a:t>https://www.rstudio.com/</a:t>
            </a:r>
            <a:endParaRPr lang="en-US" dirty="0" smtClean="0"/>
          </a:p>
          <a:p>
            <a:pPr lvl="1"/>
            <a:r>
              <a:rPr lang="en-US" dirty="0" smtClean="0"/>
              <a:t>Why? Has useful components for organization</a:t>
            </a:r>
          </a:p>
        </p:txBody>
      </p:sp>
    </p:spTree>
    <p:extLst>
      <p:ext uri="{BB962C8B-B14F-4D97-AF65-F5344CB8AC3E}">
        <p14:creationId xmlns:p14="http://schemas.microsoft.com/office/powerpoint/2010/main" val="247511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https://cran.r-project.org/doc/contrib/Short-refcard.pdf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47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383</Words>
  <Application>Microsoft Office PowerPoint</Application>
  <PresentationFormat>Widescreen</PresentationFormat>
  <Paragraphs>66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NTRES 6940 Special Topics Fundamentals of R</vt:lpstr>
      <vt:lpstr>Logistics:</vt:lpstr>
      <vt:lpstr>Introductions</vt:lpstr>
      <vt:lpstr>Course Objectives</vt:lpstr>
      <vt:lpstr>Course Outline</vt:lpstr>
      <vt:lpstr>What is it? A way to do math, stats</vt:lpstr>
      <vt:lpstr>How it works</vt:lpstr>
      <vt:lpstr>Lets download R</vt:lpstr>
      <vt:lpstr>Reference card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Tutorial</dc:title>
  <dc:creator>CatSun</dc:creator>
  <cp:lastModifiedBy>CatSun</cp:lastModifiedBy>
  <cp:revision>13</cp:revision>
  <dcterms:created xsi:type="dcterms:W3CDTF">2017-11-09T01:23:24Z</dcterms:created>
  <dcterms:modified xsi:type="dcterms:W3CDTF">2018-09-03T23:28:24Z</dcterms:modified>
</cp:coreProperties>
</file>