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</p:sldIdLst>
  <p:sldSz cx="19632613" cy="98107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7BE"/>
    <a:srgbClr val="C51DAE"/>
    <a:srgbClr val="A32727"/>
    <a:srgbClr val="0203F1"/>
    <a:srgbClr val="00612F"/>
    <a:srgbClr val="FFA2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50" d="100"/>
          <a:sy n="50" d="100"/>
        </p:scale>
        <p:origin x="1500" y="8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54077" y="1605603"/>
            <a:ext cx="14724460" cy="3415594"/>
          </a:xfrm>
        </p:spPr>
        <p:txBody>
          <a:bodyPr anchor="b"/>
          <a:lstStyle>
            <a:lvl1pPr algn="ctr">
              <a:defRPr sz="858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54077" y="5152915"/>
            <a:ext cx="14724460" cy="2368660"/>
          </a:xfrm>
        </p:spPr>
        <p:txBody>
          <a:bodyPr/>
          <a:lstStyle>
            <a:lvl1pPr marL="0" indent="0" algn="ctr">
              <a:buNone/>
              <a:defRPr sz="3433"/>
            </a:lvl1pPr>
            <a:lvl2pPr marL="654070" indent="0" algn="ctr">
              <a:buNone/>
              <a:defRPr sz="2861"/>
            </a:lvl2pPr>
            <a:lvl3pPr marL="1308141" indent="0" algn="ctr">
              <a:buNone/>
              <a:defRPr sz="2575"/>
            </a:lvl3pPr>
            <a:lvl4pPr marL="1962211" indent="0" algn="ctr">
              <a:buNone/>
              <a:defRPr sz="2289"/>
            </a:lvl4pPr>
            <a:lvl5pPr marL="2616281" indent="0" algn="ctr">
              <a:buNone/>
              <a:defRPr sz="2289"/>
            </a:lvl5pPr>
            <a:lvl6pPr marL="3270352" indent="0" algn="ctr">
              <a:buNone/>
              <a:defRPr sz="2289"/>
            </a:lvl6pPr>
            <a:lvl7pPr marL="3924422" indent="0" algn="ctr">
              <a:buNone/>
              <a:defRPr sz="2289"/>
            </a:lvl7pPr>
            <a:lvl8pPr marL="4578492" indent="0" algn="ctr">
              <a:buNone/>
              <a:defRPr sz="2289"/>
            </a:lvl8pPr>
            <a:lvl9pPr marL="5232563" indent="0" algn="ctr">
              <a:buNone/>
              <a:defRPr sz="2289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3B28E-502B-4A5A-BF60-E1A2C44C368B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5B7FB-A591-4CB0-B983-31F640A90A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556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3B28E-502B-4A5A-BF60-E1A2C44C368B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5B7FB-A591-4CB0-B983-31F640A90A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2344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4049589" y="522332"/>
            <a:ext cx="4233282" cy="831415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49742" y="522332"/>
            <a:ext cx="12454439" cy="831415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3B28E-502B-4A5A-BF60-E1A2C44C368B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5B7FB-A591-4CB0-B983-31F640A90A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847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3B28E-502B-4A5A-BF60-E1A2C44C368B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5B7FB-A591-4CB0-B983-31F640A90A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95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9517" y="2445876"/>
            <a:ext cx="16933129" cy="4080999"/>
          </a:xfrm>
        </p:spPr>
        <p:txBody>
          <a:bodyPr anchor="b"/>
          <a:lstStyle>
            <a:lvl1pPr>
              <a:defRPr sz="858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39517" y="6565482"/>
            <a:ext cx="16933129" cy="2146101"/>
          </a:xfrm>
        </p:spPr>
        <p:txBody>
          <a:bodyPr/>
          <a:lstStyle>
            <a:lvl1pPr marL="0" indent="0">
              <a:buNone/>
              <a:defRPr sz="3433">
                <a:solidFill>
                  <a:schemeClr val="tx1">
                    <a:tint val="82000"/>
                  </a:schemeClr>
                </a:solidFill>
              </a:defRPr>
            </a:lvl1pPr>
            <a:lvl2pPr marL="654070" indent="0">
              <a:buNone/>
              <a:defRPr sz="2861">
                <a:solidFill>
                  <a:schemeClr val="tx1">
                    <a:tint val="82000"/>
                  </a:schemeClr>
                </a:solidFill>
              </a:defRPr>
            </a:lvl2pPr>
            <a:lvl3pPr marL="1308141" indent="0">
              <a:buNone/>
              <a:defRPr sz="2575">
                <a:solidFill>
                  <a:schemeClr val="tx1">
                    <a:tint val="82000"/>
                  </a:schemeClr>
                </a:solidFill>
              </a:defRPr>
            </a:lvl3pPr>
            <a:lvl4pPr marL="1962211" indent="0">
              <a:buNone/>
              <a:defRPr sz="2289">
                <a:solidFill>
                  <a:schemeClr val="tx1">
                    <a:tint val="82000"/>
                  </a:schemeClr>
                </a:solidFill>
              </a:defRPr>
            </a:lvl4pPr>
            <a:lvl5pPr marL="2616281" indent="0">
              <a:buNone/>
              <a:defRPr sz="2289">
                <a:solidFill>
                  <a:schemeClr val="tx1">
                    <a:tint val="82000"/>
                  </a:schemeClr>
                </a:solidFill>
              </a:defRPr>
            </a:lvl5pPr>
            <a:lvl6pPr marL="3270352" indent="0">
              <a:buNone/>
              <a:defRPr sz="2289">
                <a:solidFill>
                  <a:schemeClr val="tx1">
                    <a:tint val="82000"/>
                  </a:schemeClr>
                </a:solidFill>
              </a:defRPr>
            </a:lvl6pPr>
            <a:lvl7pPr marL="3924422" indent="0">
              <a:buNone/>
              <a:defRPr sz="2289">
                <a:solidFill>
                  <a:schemeClr val="tx1">
                    <a:tint val="82000"/>
                  </a:schemeClr>
                </a:solidFill>
              </a:defRPr>
            </a:lvl7pPr>
            <a:lvl8pPr marL="4578492" indent="0">
              <a:buNone/>
              <a:defRPr sz="2289">
                <a:solidFill>
                  <a:schemeClr val="tx1">
                    <a:tint val="82000"/>
                  </a:schemeClr>
                </a:solidFill>
              </a:defRPr>
            </a:lvl8pPr>
            <a:lvl9pPr marL="5232563" indent="0">
              <a:buNone/>
              <a:defRPr sz="2289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3B28E-502B-4A5A-BF60-E1A2C44C368B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5B7FB-A591-4CB0-B983-31F640A90A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4933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49742" y="2611658"/>
            <a:ext cx="8343861" cy="62248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939010" y="2611658"/>
            <a:ext cx="8343861" cy="62248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3B28E-502B-4A5A-BF60-E1A2C44C368B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5B7FB-A591-4CB0-B983-31F640A90A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569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2299" y="522332"/>
            <a:ext cx="16933129" cy="18962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52300" y="2404997"/>
            <a:ext cx="8305515" cy="1178652"/>
          </a:xfrm>
        </p:spPr>
        <p:txBody>
          <a:bodyPr anchor="b"/>
          <a:lstStyle>
            <a:lvl1pPr marL="0" indent="0">
              <a:buNone/>
              <a:defRPr sz="3433" b="1"/>
            </a:lvl1pPr>
            <a:lvl2pPr marL="654070" indent="0">
              <a:buNone/>
              <a:defRPr sz="2861" b="1"/>
            </a:lvl2pPr>
            <a:lvl3pPr marL="1308141" indent="0">
              <a:buNone/>
              <a:defRPr sz="2575" b="1"/>
            </a:lvl3pPr>
            <a:lvl4pPr marL="1962211" indent="0">
              <a:buNone/>
              <a:defRPr sz="2289" b="1"/>
            </a:lvl4pPr>
            <a:lvl5pPr marL="2616281" indent="0">
              <a:buNone/>
              <a:defRPr sz="2289" b="1"/>
            </a:lvl5pPr>
            <a:lvl6pPr marL="3270352" indent="0">
              <a:buNone/>
              <a:defRPr sz="2289" b="1"/>
            </a:lvl6pPr>
            <a:lvl7pPr marL="3924422" indent="0">
              <a:buNone/>
              <a:defRPr sz="2289" b="1"/>
            </a:lvl7pPr>
            <a:lvl8pPr marL="4578492" indent="0">
              <a:buNone/>
              <a:defRPr sz="2289" b="1"/>
            </a:lvl8pPr>
            <a:lvl9pPr marL="5232563" indent="0">
              <a:buNone/>
              <a:defRPr sz="228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52300" y="3583649"/>
            <a:ext cx="8305515" cy="52710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939010" y="2404997"/>
            <a:ext cx="8346418" cy="1178652"/>
          </a:xfrm>
        </p:spPr>
        <p:txBody>
          <a:bodyPr anchor="b"/>
          <a:lstStyle>
            <a:lvl1pPr marL="0" indent="0">
              <a:buNone/>
              <a:defRPr sz="3433" b="1"/>
            </a:lvl1pPr>
            <a:lvl2pPr marL="654070" indent="0">
              <a:buNone/>
              <a:defRPr sz="2861" b="1"/>
            </a:lvl2pPr>
            <a:lvl3pPr marL="1308141" indent="0">
              <a:buNone/>
              <a:defRPr sz="2575" b="1"/>
            </a:lvl3pPr>
            <a:lvl4pPr marL="1962211" indent="0">
              <a:buNone/>
              <a:defRPr sz="2289" b="1"/>
            </a:lvl4pPr>
            <a:lvl5pPr marL="2616281" indent="0">
              <a:buNone/>
              <a:defRPr sz="2289" b="1"/>
            </a:lvl5pPr>
            <a:lvl6pPr marL="3270352" indent="0">
              <a:buNone/>
              <a:defRPr sz="2289" b="1"/>
            </a:lvl6pPr>
            <a:lvl7pPr marL="3924422" indent="0">
              <a:buNone/>
              <a:defRPr sz="2289" b="1"/>
            </a:lvl7pPr>
            <a:lvl8pPr marL="4578492" indent="0">
              <a:buNone/>
              <a:defRPr sz="2289" b="1"/>
            </a:lvl8pPr>
            <a:lvl9pPr marL="5232563" indent="0">
              <a:buNone/>
              <a:defRPr sz="228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939010" y="3583649"/>
            <a:ext cx="8346418" cy="52710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3B28E-502B-4A5A-BF60-E1A2C44C368B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5B7FB-A591-4CB0-B983-31F640A90A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1730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3B28E-502B-4A5A-BF60-E1A2C44C368B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5B7FB-A591-4CB0-B983-31F640A90A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0786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3B28E-502B-4A5A-BF60-E1A2C44C368B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5B7FB-A591-4CB0-B983-31F640A90A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370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2300" y="654050"/>
            <a:ext cx="6332028" cy="2289175"/>
          </a:xfrm>
        </p:spPr>
        <p:txBody>
          <a:bodyPr anchor="b"/>
          <a:lstStyle>
            <a:lvl1pPr>
              <a:defRPr sz="457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46418" y="1412567"/>
            <a:ext cx="9939010" cy="6971991"/>
          </a:xfrm>
        </p:spPr>
        <p:txBody>
          <a:bodyPr/>
          <a:lstStyle>
            <a:lvl1pPr>
              <a:defRPr sz="4578"/>
            </a:lvl1pPr>
            <a:lvl2pPr>
              <a:defRPr sz="4006"/>
            </a:lvl2pPr>
            <a:lvl3pPr>
              <a:defRPr sz="3433"/>
            </a:lvl3pPr>
            <a:lvl4pPr>
              <a:defRPr sz="2861"/>
            </a:lvl4pPr>
            <a:lvl5pPr>
              <a:defRPr sz="2861"/>
            </a:lvl5pPr>
            <a:lvl6pPr>
              <a:defRPr sz="2861"/>
            </a:lvl6pPr>
            <a:lvl7pPr>
              <a:defRPr sz="2861"/>
            </a:lvl7pPr>
            <a:lvl8pPr>
              <a:defRPr sz="2861"/>
            </a:lvl8pPr>
            <a:lvl9pPr>
              <a:defRPr sz="2861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52300" y="2943225"/>
            <a:ext cx="6332028" cy="5452688"/>
          </a:xfrm>
        </p:spPr>
        <p:txBody>
          <a:bodyPr/>
          <a:lstStyle>
            <a:lvl1pPr marL="0" indent="0">
              <a:buNone/>
              <a:defRPr sz="2289"/>
            </a:lvl1pPr>
            <a:lvl2pPr marL="654070" indent="0">
              <a:buNone/>
              <a:defRPr sz="2003"/>
            </a:lvl2pPr>
            <a:lvl3pPr marL="1308141" indent="0">
              <a:buNone/>
              <a:defRPr sz="1717"/>
            </a:lvl3pPr>
            <a:lvl4pPr marL="1962211" indent="0">
              <a:buNone/>
              <a:defRPr sz="1431"/>
            </a:lvl4pPr>
            <a:lvl5pPr marL="2616281" indent="0">
              <a:buNone/>
              <a:defRPr sz="1431"/>
            </a:lvl5pPr>
            <a:lvl6pPr marL="3270352" indent="0">
              <a:buNone/>
              <a:defRPr sz="1431"/>
            </a:lvl6pPr>
            <a:lvl7pPr marL="3924422" indent="0">
              <a:buNone/>
              <a:defRPr sz="1431"/>
            </a:lvl7pPr>
            <a:lvl8pPr marL="4578492" indent="0">
              <a:buNone/>
              <a:defRPr sz="1431"/>
            </a:lvl8pPr>
            <a:lvl9pPr marL="5232563" indent="0">
              <a:buNone/>
              <a:defRPr sz="143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3B28E-502B-4A5A-BF60-E1A2C44C368B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5B7FB-A591-4CB0-B983-31F640A90A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7243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2300" y="654050"/>
            <a:ext cx="6332028" cy="2289175"/>
          </a:xfrm>
        </p:spPr>
        <p:txBody>
          <a:bodyPr anchor="b"/>
          <a:lstStyle>
            <a:lvl1pPr>
              <a:defRPr sz="457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46418" y="1412567"/>
            <a:ext cx="9939010" cy="6971991"/>
          </a:xfrm>
        </p:spPr>
        <p:txBody>
          <a:bodyPr anchor="t"/>
          <a:lstStyle>
            <a:lvl1pPr marL="0" indent="0">
              <a:buNone/>
              <a:defRPr sz="4578"/>
            </a:lvl1pPr>
            <a:lvl2pPr marL="654070" indent="0">
              <a:buNone/>
              <a:defRPr sz="4006"/>
            </a:lvl2pPr>
            <a:lvl3pPr marL="1308141" indent="0">
              <a:buNone/>
              <a:defRPr sz="3433"/>
            </a:lvl3pPr>
            <a:lvl4pPr marL="1962211" indent="0">
              <a:buNone/>
              <a:defRPr sz="2861"/>
            </a:lvl4pPr>
            <a:lvl5pPr marL="2616281" indent="0">
              <a:buNone/>
              <a:defRPr sz="2861"/>
            </a:lvl5pPr>
            <a:lvl6pPr marL="3270352" indent="0">
              <a:buNone/>
              <a:defRPr sz="2861"/>
            </a:lvl6pPr>
            <a:lvl7pPr marL="3924422" indent="0">
              <a:buNone/>
              <a:defRPr sz="2861"/>
            </a:lvl7pPr>
            <a:lvl8pPr marL="4578492" indent="0">
              <a:buNone/>
              <a:defRPr sz="2861"/>
            </a:lvl8pPr>
            <a:lvl9pPr marL="5232563" indent="0">
              <a:buNone/>
              <a:defRPr sz="2861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52300" y="2943225"/>
            <a:ext cx="6332028" cy="5452688"/>
          </a:xfrm>
        </p:spPr>
        <p:txBody>
          <a:bodyPr/>
          <a:lstStyle>
            <a:lvl1pPr marL="0" indent="0">
              <a:buNone/>
              <a:defRPr sz="2289"/>
            </a:lvl1pPr>
            <a:lvl2pPr marL="654070" indent="0">
              <a:buNone/>
              <a:defRPr sz="2003"/>
            </a:lvl2pPr>
            <a:lvl3pPr marL="1308141" indent="0">
              <a:buNone/>
              <a:defRPr sz="1717"/>
            </a:lvl3pPr>
            <a:lvl4pPr marL="1962211" indent="0">
              <a:buNone/>
              <a:defRPr sz="1431"/>
            </a:lvl4pPr>
            <a:lvl5pPr marL="2616281" indent="0">
              <a:buNone/>
              <a:defRPr sz="1431"/>
            </a:lvl5pPr>
            <a:lvl6pPr marL="3270352" indent="0">
              <a:buNone/>
              <a:defRPr sz="1431"/>
            </a:lvl6pPr>
            <a:lvl7pPr marL="3924422" indent="0">
              <a:buNone/>
              <a:defRPr sz="1431"/>
            </a:lvl7pPr>
            <a:lvl8pPr marL="4578492" indent="0">
              <a:buNone/>
              <a:defRPr sz="1431"/>
            </a:lvl8pPr>
            <a:lvl9pPr marL="5232563" indent="0">
              <a:buNone/>
              <a:defRPr sz="143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3B28E-502B-4A5A-BF60-E1A2C44C368B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5B7FB-A591-4CB0-B983-31F640A90A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116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49742" y="522332"/>
            <a:ext cx="16933129" cy="18962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9742" y="2611658"/>
            <a:ext cx="16933129" cy="62248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49742" y="9093112"/>
            <a:ext cx="4417338" cy="5223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17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C83B28E-502B-4A5A-BF60-E1A2C44C368B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03303" y="9093112"/>
            <a:ext cx="6626007" cy="5223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717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865533" y="9093112"/>
            <a:ext cx="4417338" cy="5223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17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C05B7FB-A591-4CB0-B983-31F640A90A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7204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1308141" rtl="0" eaLnBrk="1" latinLnBrk="0" hangingPunct="1">
        <a:lnSpc>
          <a:spcPct val="90000"/>
        </a:lnSpc>
        <a:spcBef>
          <a:spcPct val="0"/>
        </a:spcBef>
        <a:buNone/>
        <a:defRPr sz="629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7035" indent="-327035" algn="l" defTabSz="1308141" rtl="0" eaLnBrk="1" latinLnBrk="0" hangingPunct="1">
        <a:lnSpc>
          <a:spcPct val="90000"/>
        </a:lnSpc>
        <a:spcBef>
          <a:spcPts val="1431"/>
        </a:spcBef>
        <a:buFont typeface="Arial" panose="020B0604020202020204" pitchFamily="34" charset="0"/>
        <a:buChar char="•"/>
        <a:defRPr sz="4006" kern="1200">
          <a:solidFill>
            <a:schemeClr val="tx1"/>
          </a:solidFill>
          <a:latin typeface="+mn-lt"/>
          <a:ea typeface="+mn-ea"/>
          <a:cs typeface="+mn-cs"/>
        </a:defRPr>
      </a:lvl1pPr>
      <a:lvl2pPr marL="981105" indent="-327035" algn="l" defTabSz="1308141" rtl="0" eaLnBrk="1" latinLnBrk="0" hangingPunct="1">
        <a:lnSpc>
          <a:spcPct val="90000"/>
        </a:lnSpc>
        <a:spcBef>
          <a:spcPts val="715"/>
        </a:spcBef>
        <a:buFont typeface="Arial" panose="020B0604020202020204" pitchFamily="34" charset="0"/>
        <a:buChar char="•"/>
        <a:defRPr sz="3433" kern="1200">
          <a:solidFill>
            <a:schemeClr val="tx1"/>
          </a:solidFill>
          <a:latin typeface="+mn-lt"/>
          <a:ea typeface="+mn-ea"/>
          <a:cs typeface="+mn-cs"/>
        </a:defRPr>
      </a:lvl2pPr>
      <a:lvl3pPr marL="1635176" indent="-327035" algn="l" defTabSz="1308141" rtl="0" eaLnBrk="1" latinLnBrk="0" hangingPunct="1">
        <a:lnSpc>
          <a:spcPct val="90000"/>
        </a:lnSpc>
        <a:spcBef>
          <a:spcPts val="715"/>
        </a:spcBef>
        <a:buFont typeface="Arial" panose="020B0604020202020204" pitchFamily="34" charset="0"/>
        <a:buChar char="•"/>
        <a:defRPr sz="2861" kern="1200">
          <a:solidFill>
            <a:schemeClr val="tx1"/>
          </a:solidFill>
          <a:latin typeface="+mn-lt"/>
          <a:ea typeface="+mn-ea"/>
          <a:cs typeface="+mn-cs"/>
        </a:defRPr>
      </a:lvl3pPr>
      <a:lvl4pPr marL="2289246" indent="-327035" algn="l" defTabSz="1308141" rtl="0" eaLnBrk="1" latinLnBrk="0" hangingPunct="1">
        <a:lnSpc>
          <a:spcPct val="90000"/>
        </a:lnSpc>
        <a:spcBef>
          <a:spcPts val="715"/>
        </a:spcBef>
        <a:buFont typeface="Arial" panose="020B0604020202020204" pitchFamily="34" charset="0"/>
        <a:buChar char="•"/>
        <a:defRPr sz="2575" kern="1200">
          <a:solidFill>
            <a:schemeClr val="tx1"/>
          </a:solidFill>
          <a:latin typeface="+mn-lt"/>
          <a:ea typeface="+mn-ea"/>
          <a:cs typeface="+mn-cs"/>
        </a:defRPr>
      </a:lvl4pPr>
      <a:lvl5pPr marL="2943316" indent="-327035" algn="l" defTabSz="1308141" rtl="0" eaLnBrk="1" latinLnBrk="0" hangingPunct="1">
        <a:lnSpc>
          <a:spcPct val="90000"/>
        </a:lnSpc>
        <a:spcBef>
          <a:spcPts val="715"/>
        </a:spcBef>
        <a:buFont typeface="Arial" panose="020B0604020202020204" pitchFamily="34" charset="0"/>
        <a:buChar char="•"/>
        <a:defRPr sz="2575" kern="1200">
          <a:solidFill>
            <a:schemeClr val="tx1"/>
          </a:solidFill>
          <a:latin typeface="+mn-lt"/>
          <a:ea typeface="+mn-ea"/>
          <a:cs typeface="+mn-cs"/>
        </a:defRPr>
      </a:lvl5pPr>
      <a:lvl6pPr marL="3597387" indent="-327035" algn="l" defTabSz="1308141" rtl="0" eaLnBrk="1" latinLnBrk="0" hangingPunct="1">
        <a:lnSpc>
          <a:spcPct val="90000"/>
        </a:lnSpc>
        <a:spcBef>
          <a:spcPts val="715"/>
        </a:spcBef>
        <a:buFont typeface="Arial" panose="020B0604020202020204" pitchFamily="34" charset="0"/>
        <a:buChar char="•"/>
        <a:defRPr sz="2575" kern="1200">
          <a:solidFill>
            <a:schemeClr val="tx1"/>
          </a:solidFill>
          <a:latin typeface="+mn-lt"/>
          <a:ea typeface="+mn-ea"/>
          <a:cs typeface="+mn-cs"/>
        </a:defRPr>
      </a:lvl6pPr>
      <a:lvl7pPr marL="4251457" indent="-327035" algn="l" defTabSz="1308141" rtl="0" eaLnBrk="1" latinLnBrk="0" hangingPunct="1">
        <a:lnSpc>
          <a:spcPct val="90000"/>
        </a:lnSpc>
        <a:spcBef>
          <a:spcPts val="715"/>
        </a:spcBef>
        <a:buFont typeface="Arial" panose="020B0604020202020204" pitchFamily="34" charset="0"/>
        <a:buChar char="•"/>
        <a:defRPr sz="2575" kern="1200">
          <a:solidFill>
            <a:schemeClr val="tx1"/>
          </a:solidFill>
          <a:latin typeface="+mn-lt"/>
          <a:ea typeface="+mn-ea"/>
          <a:cs typeface="+mn-cs"/>
        </a:defRPr>
      </a:lvl7pPr>
      <a:lvl8pPr marL="4905527" indent="-327035" algn="l" defTabSz="1308141" rtl="0" eaLnBrk="1" latinLnBrk="0" hangingPunct="1">
        <a:lnSpc>
          <a:spcPct val="90000"/>
        </a:lnSpc>
        <a:spcBef>
          <a:spcPts val="715"/>
        </a:spcBef>
        <a:buFont typeface="Arial" panose="020B0604020202020204" pitchFamily="34" charset="0"/>
        <a:buChar char="•"/>
        <a:defRPr sz="2575" kern="1200">
          <a:solidFill>
            <a:schemeClr val="tx1"/>
          </a:solidFill>
          <a:latin typeface="+mn-lt"/>
          <a:ea typeface="+mn-ea"/>
          <a:cs typeface="+mn-cs"/>
        </a:defRPr>
      </a:lvl8pPr>
      <a:lvl9pPr marL="5559598" indent="-327035" algn="l" defTabSz="1308141" rtl="0" eaLnBrk="1" latinLnBrk="0" hangingPunct="1">
        <a:lnSpc>
          <a:spcPct val="90000"/>
        </a:lnSpc>
        <a:spcBef>
          <a:spcPts val="715"/>
        </a:spcBef>
        <a:buFont typeface="Arial" panose="020B0604020202020204" pitchFamily="34" charset="0"/>
        <a:buChar char="•"/>
        <a:defRPr sz="257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08141" rtl="0" eaLnBrk="1" latinLnBrk="0" hangingPunct="1">
        <a:defRPr sz="2575" kern="1200">
          <a:solidFill>
            <a:schemeClr val="tx1"/>
          </a:solidFill>
          <a:latin typeface="+mn-lt"/>
          <a:ea typeface="+mn-ea"/>
          <a:cs typeface="+mn-cs"/>
        </a:defRPr>
      </a:lvl1pPr>
      <a:lvl2pPr marL="654070" algn="l" defTabSz="1308141" rtl="0" eaLnBrk="1" latinLnBrk="0" hangingPunct="1">
        <a:defRPr sz="2575" kern="1200">
          <a:solidFill>
            <a:schemeClr val="tx1"/>
          </a:solidFill>
          <a:latin typeface="+mn-lt"/>
          <a:ea typeface="+mn-ea"/>
          <a:cs typeface="+mn-cs"/>
        </a:defRPr>
      </a:lvl2pPr>
      <a:lvl3pPr marL="1308141" algn="l" defTabSz="1308141" rtl="0" eaLnBrk="1" latinLnBrk="0" hangingPunct="1">
        <a:defRPr sz="2575" kern="1200">
          <a:solidFill>
            <a:schemeClr val="tx1"/>
          </a:solidFill>
          <a:latin typeface="+mn-lt"/>
          <a:ea typeface="+mn-ea"/>
          <a:cs typeface="+mn-cs"/>
        </a:defRPr>
      </a:lvl3pPr>
      <a:lvl4pPr marL="1962211" algn="l" defTabSz="1308141" rtl="0" eaLnBrk="1" latinLnBrk="0" hangingPunct="1">
        <a:defRPr sz="2575" kern="1200">
          <a:solidFill>
            <a:schemeClr val="tx1"/>
          </a:solidFill>
          <a:latin typeface="+mn-lt"/>
          <a:ea typeface="+mn-ea"/>
          <a:cs typeface="+mn-cs"/>
        </a:defRPr>
      </a:lvl4pPr>
      <a:lvl5pPr marL="2616281" algn="l" defTabSz="1308141" rtl="0" eaLnBrk="1" latinLnBrk="0" hangingPunct="1">
        <a:defRPr sz="2575" kern="1200">
          <a:solidFill>
            <a:schemeClr val="tx1"/>
          </a:solidFill>
          <a:latin typeface="+mn-lt"/>
          <a:ea typeface="+mn-ea"/>
          <a:cs typeface="+mn-cs"/>
        </a:defRPr>
      </a:lvl5pPr>
      <a:lvl6pPr marL="3270352" algn="l" defTabSz="1308141" rtl="0" eaLnBrk="1" latinLnBrk="0" hangingPunct="1">
        <a:defRPr sz="2575" kern="1200">
          <a:solidFill>
            <a:schemeClr val="tx1"/>
          </a:solidFill>
          <a:latin typeface="+mn-lt"/>
          <a:ea typeface="+mn-ea"/>
          <a:cs typeface="+mn-cs"/>
        </a:defRPr>
      </a:lvl6pPr>
      <a:lvl7pPr marL="3924422" algn="l" defTabSz="1308141" rtl="0" eaLnBrk="1" latinLnBrk="0" hangingPunct="1">
        <a:defRPr sz="2575" kern="1200">
          <a:solidFill>
            <a:schemeClr val="tx1"/>
          </a:solidFill>
          <a:latin typeface="+mn-lt"/>
          <a:ea typeface="+mn-ea"/>
          <a:cs typeface="+mn-cs"/>
        </a:defRPr>
      </a:lvl7pPr>
      <a:lvl8pPr marL="4578492" algn="l" defTabSz="1308141" rtl="0" eaLnBrk="1" latinLnBrk="0" hangingPunct="1">
        <a:defRPr sz="2575" kern="1200">
          <a:solidFill>
            <a:schemeClr val="tx1"/>
          </a:solidFill>
          <a:latin typeface="+mn-lt"/>
          <a:ea typeface="+mn-ea"/>
          <a:cs typeface="+mn-cs"/>
        </a:defRPr>
      </a:lvl8pPr>
      <a:lvl9pPr marL="5232563" algn="l" defTabSz="1308141" rtl="0" eaLnBrk="1" latinLnBrk="0" hangingPunct="1">
        <a:defRPr sz="257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39" descr="A beach with palm trees and blue water&#10;&#10;Description automatically generated">
            <a:extLst>
              <a:ext uri="{FF2B5EF4-FFF2-40B4-BE49-F238E27FC236}">
                <a16:creationId xmlns:a16="http://schemas.microsoft.com/office/drawing/2014/main" id="{3BF06D4C-6202-34B6-BE77-80D61BA949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973393" y="-21343"/>
            <a:ext cx="24947864" cy="992401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0FD8C54-88F4-64C7-5274-D07524E57FA3}"/>
              </a:ext>
            </a:extLst>
          </p:cNvPr>
          <p:cNvSpPr/>
          <p:nvPr/>
        </p:nvSpPr>
        <p:spPr>
          <a:xfrm>
            <a:off x="2164" y="3396001"/>
            <a:ext cx="3829432" cy="1175331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C51DAE"/>
              </a:gs>
            </a:gsLst>
            <a:lin ang="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r"/>
            <a:endParaRPr lang="en-US" sz="1965" b="1" i="1" dirty="0">
              <a:ln/>
              <a:solidFill>
                <a:schemeClr val="tx1"/>
              </a:solidFill>
              <a:effectLst>
                <a:glow rad="279400">
                  <a:schemeClr val="bg1">
                    <a:alpha val="63000"/>
                  </a:schemeClr>
                </a:glow>
              </a:effectLst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E0F6DD0-AED1-96E9-0280-0799F68CBC2C}"/>
              </a:ext>
            </a:extLst>
          </p:cNvPr>
          <p:cNvSpPr/>
          <p:nvPr/>
        </p:nvSpPr>
        <p:spPr>
          <a:xfrm>
            <a:off x="6236" y="4571332"/>
            <a:ext cx="3829432" cy="1175331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FFA200"/>
              </a:gs>
            </a:gsLst>
            <a:lin ang="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r"/>
            <a:endParaRPr lang="en-US" sz="1965" b="1" i="1" dirty="0">
              <a:ln/>
              <a:solidFill>
                <a:schemeClr val="tx1"/>
              </a:solidFill>
              <a:effectLst>
                <a:glow rad="279400">
                  <a:schemeClr val="bg1">
                    <a:alpha val="63000"/>
                  </a:schemeClr>
                </a:glow>
              </a:effectLst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D7047FC-A788-9F76-7E5C-3D48ECD6857B}"/>
              </a:ext>
            </a:extLst>
          </p:cNvPr>
          <p:cNvSpPr/>
          <p:nvPr/>
        </p:nvSpPr>
        <p:spPr>
          <a:xfrm>
            <a:off x="6236" y="5746663"/>
            <a:ext cx="3829432" cy="1175331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00612F"/>
              </a:gs>
            </a:gsLst>
            <a:lin ang="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r"/>
            <a:endParaRPr lang="en-US" sz="1965" b="1" i="1" dirty="0">
              <a:ln/>
              <a:solidFill>
                <a:schemeClr val="tx1"/>
              </a:solidFill>
              <a:effectLst>
                <a:glow rad="279400">
                  <a:schemeClr val="bg1">
                    <a:alpha val="63000"/>
                  </a:schemeClr>
                </a:glow>
              </a:effectLst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EB1A996-7155-AA0C-A0F5-0387DC1571B2}"/>
              </a:ext>
            </a:extLst>
          </p:cNvPr>
          <p:cNvSpPr/>
          <p:nvPr/>
        </p:nvSpPr>
        <p:spPr>
          <a:xfrm>
            <a:off x="6236" y="6921994"/>
            <a:ext cx="3829432" cy="1175331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0203F1"/>
              </a:gs>
            </a:gsLst>
            <a:lin ang="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r"/>
            <a:endParaRPr lang="en-US" sz="1965" b="1" i="1" dirty="0">
              <a:ln/>
              <a:solidFill>
                <a:schemeClr val="tx1"/>
              </a:solidFill>
              <a:effectLst>
                <a:glow rad="279400">
                  <a:schemeClr val="bg1">
                    <a:alpha val="63000"/>
                  </a:schemeClr>
                </a:glow>
              </a:effectLst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B6062BD-10C4-BEB4-F063-D230FC44E915}"/>
              </a:ext>
            </a:extLst>
          </p:cNvPr>
          <p:cNvSpPr/>
          <p:nvPr/>
        </p:nvSpPr>
        <p:spPr>
          <a:xfrm>
            <a:off x="6236" y="8097325"/>
            <a:ext cx="3829432" cy="1175331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A32727"/>
              </a:gs>
            </a:gsLst>
            <a:lin ang="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r"/>
            <a:endParaRPr lang="en-US" sz="1965" b="1" i="1" dirty="0">
              <a:ln/>
              <a:solidFill>
                <a:schemeClr val="tx1"/>
              </a:solidFill>
              <a:effectLst>
                <a:glow rad="279400">
                  <a:schemeClr val="bg1">
                    <a:alpha val="63000"/>
                  </a:schemeClr>
                </a:glow>
              </a:effectLst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6A4F78A-F8BA-00A6-E691-20C63AECC39E}"/>
              </a:ext>
            </a:extLst>
          </p:cNvPr>
          <p:cNvGrpSpPr/>
          <p:nvPr/>
        </p:nvGrpSpPr>
        <p:grpSpPr>
          <a:xfrm>
            <a:off x="3839743" y="3396001"/>
            <a:ext cx="10972800" cy="5876656"/>
            <a:chOff x="3395652" y="3963100"/>
            <a:chExt cx="13701903" cy="6858000"/>
          </a:xfrm>
          <a:solidFill>
            <a:srgbClr val="0077BE"/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193C30B-D84F-6AB1-7FFE-8A6B6D2258FF}"/>
                </a:ext>
              </a:extLst>
            </p:cNvPr>
            <p:cNvSpPr/>
            <p:nvPr/>
          </p:nvSpPr>
          <p:spPr>
            <a:xfrm>
              <a:off x="3395652" y="3963100"/>
              <a:ext cx="13701903" cy="13716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965" i="1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6D4F7784-98EB-F04B-D807-80ABD229FC40}"/>
                </a:ext>
              </a:extLst>
            </p:cNvPr>
            <p:cNvSpPr/>
            <p:nvPr/>
          </p:nvSpPr>
          <p:spPr>
            <a:xfrm>
              <a:off x="3395652" y="5334700"/>
              <a:ext cx="13701903" cy="13716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965" i="1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5B532D12-AA0F-4C43-C877-5FC02048EF53}"/>
                </a:ext>
              </a:extLst>
            </p:cNvPr>
            <p:cNvSpPr/>
            <p:nvPr/>
          </p:nvSpPr>
          <p:spPr>
            <a:xfrm>
              <a:off x="3395652" y="6706300"/>
              <a:ext cx="13701903" cy="13716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965" i="1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AC8B7C63-20B2-7E60-D4E9-E83DFD481889}"/>
                </a:ext>
              </a:extLst>
            </p:cNvPr>
            <p:cNvSpPr/>
            <p:nvPr/>
          </p:nvSpPr>
          <p:spPr>
            <a:xfrm>
              <a:off x="3395652" y="8077900"/>
              <a:ext cx="13701903" cy="13716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965" i="1" dirty="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22351841-8707-C8C7-3DDC-78FEA3B0349B}"/>
                </a:ext>
              </a:extLst>
            </p:cNvPr>
            <p:cNvSpPr/>
            <p:nvPr/>
          </p:nvSpPr>
          <p:spPr>
            <a:xfrm>
              <a:off x="3395652" y="9449500"/>
              <a:ext cx="13701903" cy="13716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965" i="1" dirty="0"/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5C7E1A87-D5FB-CD1B-E3E7-3188988B5E26}"/>
              </a:ext>
            </a:extLst>
          </p:cNvPr>
          <p:cNvSpPr txBox="1"/>
          <p:nvPr/>
        </p:nvSpPr>
        <p:spPr>
          <a:xfrm>
            <a:off x="1236503" y="3396000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b="1" i="1" dirty="0">
                <a:ln/>
                <a:solidFill>
                  <a:schemeClr val="tx1"/>
                </a:solidFill>
                <a:effectLst>
                  <a:glow rad="279400">
                    <a:schemeClr val="bg1">
                      <a:alpha val="63000"/>
                    </a:schemeClr>
                  </a:glow>
                </a:effectLst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DORIAN 2019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2A14BAC-8A36-1B90-65DC-6B2F584DBD23}"/>
              </a:ext>
            </a:extLst>
          </p:cNvPr>
          <p:cNvSpPr txBox="1"/>
          <p:nvPr/>
        </p:nvSpPr>
        <p:spPr>
          <a:xfrm>
            <a:off x="1236503" y="4571331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b="1" i="1" dirty="0">
                <a:ln/>
                <a:solidFill>
                  <a:schemeClr val="tx1"/>
                </a:solidFill>
                <a:effectLst>
                  <a:glow rad="279400">
                    <a:schemeClr val="bg1">
                      <a:alpha val="63000"/>
                    </a:schemeClr>
                  </a:glow>
                </a:effectLst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IAN 2022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C0C90D6-6353-99D9-4952-4B46BA713872}"/>
              </a:ext>
            </a:extLst>
          </p:cNvPr>
          <p:cNvSpPr txBox="1"/>
          <p:nvPr/>
        </p:nvSpPr>
        <p:spPr>
          <a:xfrm>
            <a:off x="1236503" y="5737137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b="1" i="1" dirty="0">
                <a:ln/>
                <a:solidFill>
                  <a:schemeClr val="tx1"/>
                </a:solidFill>
                <a:effectLst>
                  <a:glow rad="279400">
                    <a:schemeClr val="bg1">
                      <a:alpha val="63000"/>
                    </a:schemeClr>
                  </a:glow>
                </a:effectLst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IRMA 2017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162730C-7C09-78D4-58F1-56D7638222F1}"/>
              </a:ext>
            </a:extLst>
          </p:cNvPr>
          <p:cNvSpPr txBox="1"/>
          <p:nvPr/>
        </p:nvSpPr>
        <p:spPr>
          <a:xfrm>
            <a:off x="1236503" y="6921993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b="1" i="1" dirty="0">
                <a:ln/>
                <a:solidFill>
                  <a:schemeClr val="tx1"/>
                </a:solidFill>
                <a:effectLst>
                  <a:glow rad="279400">
                    <a:schemeClr val="bg1">
                      <a:alpha val="63000"/>
                    </a:schemeClr>
                  </a:glow>
                </a:effectLst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MARIA 2017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A9C3A5C-055A-BA4E-D06C-D2108E1999F8}"/>
              </a:ext>
            </a:extLst>
          </p:cNvPr>
          <p:cNvSpPr txBox="1"/>
          <p:nvPr/>
        </p:nvSpPr>
        <p:spPr>
          <a:xfrm>
            <a:off x="1236503" y="8087799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b="1" i="1" dirty="0">
                <a:ln/>
                <a:solidFill>
                  <a:schemeClr val="tx1"/>
                </a:solidFill>
                <a:effectLst>
                  <a:glow rad="279400">
                    <a:schemeClr val="bg1">
                      <a:alpha val="63000"/>
                    </a:schemeClr>
                  </a:glow>
                </a:effectLst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OLGA 2019</a:t>
            </a:r>
          </a:p>
        </p:txBody>
      </p:sp>
      <p:pic>
        <p:nvPicPr>
          <p:cNvPr id="34" name="Picture 33" descr="A blue and green sign&#10;&#10;Description automatically generated">
            <a:extLst>
              <a:ext uri="{FF2B5EF4-FFF2-40B4-BE49-F238E27FC236}">
                <a16:creationId xmlns:a16="http://schemas.microsoft.com/office/drawing/2014/main" id="{F3CD2F27-2C87-171B-5166-B4291FAF60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104" y="59925"/>
            <a:ext cx="12124146" cy="3273096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10C559F1-E6B1-B908-DA6B-9245B68EF0A1}"/>
              </a:ext>
            </a:extLst>
          </p:cNvPr>
          <p:cNvGrpSpPr/>
          <p:nvPr/>
        </p:nvGrpSpPr>
        <p:grpSpPr>
          <a:xfrm>
            <a:off x="14807811" y="3396000"/>
            <a:ext cx="10972800" cy="5876656"/>
            <a:chOff x="3395652" y="3963100"/>
            <a:chExt cx="13701903" cy="6858000"/>
          </a:xfrm>
          <a:solidFill>
            <a:srgbClr val="0077BE"/>
          </a:solidFill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7650CFC4-AD36-8CA5-4AE3-B39CBBA5CD08}"/>
                </a:ext>
              </a:extLst>
            </p:cNvPr>
            <p:cNvSpPr/>
            <p:nvPr/>
          </p:nvSpPr>
          <p:spPr>
            <a:xfrm>
              <a:off x="3395652" y="3963100"/>
              <a:ext cx="13701903" cy="13716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965" i="1" dirty="0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D5B3E449-CE1E-DFB9-4B32-C4B638BBC5CE}"/>
                </a:ext>
              </a:extLst>
            </p:cNvPr>
            <p:cNvSpPr/>
            <p:nvPr/>
          </p:nvSpPr>
          <p:spPr>
            <a:xfrm>
              <a:off x="3395652" y="5334700"/>
              <a:ext cx="13701903" cy="13716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965" i="1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56EA812-FCDA-95D7-F024-9AA57EFEDB35}"/>
                </a:ext>
              </a:extLst>
            </p:cNvPr>
            <p:cNvSpPr/>
            <p:nvPr/>
          </p:nvSpPr>
          <p:spPr>
            <a:xfrm>
              <a:off x="3395652" y="6706300"/>
              <a:ext cx="13701903" cy="13716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965" i="1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50DD3AF-50FE-8824-7F55-4517CDACB6E2}"/>
                </a:ext>
              </a:extLst>
            </p:cNvPr>
            <p:cNvSpPr/>
            <p:nvPr/>
          </p:nvSpPr>
          <p:spPr>
            <a:xfrm>
              <a:off x="3395652" y="8077900"/>
              <a:ext cx="13701903" cy="13716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965" i="1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974996D-55F7-E9EF-F9B6-2E55ECE1E1B8}"/>
                </a:ext>
              </a:extLst>
            </p:cNvPr>
            <p:cNvSpPr/>
            <p:nvPr/>
          </p:nvSpPr>
          <p:spPr>
            <a:xfrm>
              <a:off x="3395652" y="9449500"/>
              <a:ext cx="13701903" cy="13716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965" i="1" dirty="0"/>
            </a:p>
          </p:txBody>
        </p:sp>
      </p:grpSp>
    </p:spTree>
    <p:extLst>
      <p:ext uri="{BB962C8B-B14F-4D97-AF65-F5344CB8AC3E}">
        <p14:creationId xmlns:p14="http://schemas.microsoft.com/office/powerpoint/2010/main" val="6411378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523</TotalTime>
  <Words>10</Words>
  <Application>Microsoft Office PowerPoint</Application>
  <PresentationFormat>Custom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Cascadia Code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Alec Wong</dc:creator>
  <cp:lastModifiedBy>Alec Wong</cp:lastModifiedBy>
  <cp:revision>8</cp:revision>
  <dcterms:created xsi:type="dcterms:W3CDTF">2024-09-28T20:24:59Z</dcterms:created>
  <dcterms:modified xsi:type="dcterms:W3CDTF">2024-10-02T20:11:23Z</dcterms:modified>
</cp:coreProperties>
</file>