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D298-893E-4792-B593-CA802DADA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F3323-B5D2-4282-948B-BD11C6111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7716-BDEC-496D-B164-1BF1E048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7D98-D3E7-4531-9280-207A844DE0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5D223-1287-428B-9383-B5AA7E7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48699-D7DE-48B6-8853-E6471ABC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BCF3-8E39-499C-9DA0-65D28394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D442-4697-49E1-98D9-65E49EE2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93548-D5F6-4939-9C01-642A8ECD5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771F-6DB3-4B14-A8F7-83666BE2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7D98-D3E7-4531-9280-207A844DE0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F3C41-1F69-4B10-BF59-C0E8FEC4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08086-F3F4-42A7-B6CA-006455F2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BCF3-8E39-499C-9DA0-65D28394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3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1DEB0-6F6E-431D-B3FB-EAC250022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DC8CF-AF13-4EB2-AD17-F9F5C593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04EB8-37F1-4C71-8DBC-ED2CEE5E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7D98-D3E7-4531-9280-207A844DE0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869BA-93C9-4390-9FA3-2BEA861D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3EE12-82C7-4742-864A-52AC5FDF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BCF3-8E39-499C-9DA0-65D28394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4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686B-9E90-4714-96CB-3E8CF19D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C27A-BCC3-4094-8A06-F4517C25A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F5A33-E66F-4238-9547-EC9F9265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7D98-D3E7-4531-9280-207A844DE0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85D58-686C-4B05-8842-816F9830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92E58-69FD-4FAE-8092-EDA6C077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BCF3-8E39-499C-9DA0-65D28394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61E1-2E08-4404-BBDF-9855F71E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17247-C56C-4B3A-A56A-BE3B8ABB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F98F-A3C7-4BDC-BB70-C827DDE2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7D98-D3E7-4531-9280-207A844DE0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80F9-93FA-4F13-B506-2B65E90F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A42FD-DFA8-4932-B720-EF7B8F09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BCF3-8E39-499C-9DA0-65D28394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6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B9E9-1F35-4AF4-86F3-C8B1F984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B240A-11FB-4D20-8947-56B1FE8C3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0D83D-9CE8-43EC-9389-191DD4200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FC71B-4671-470A-8012-F6C065C5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7D98-D3E7-4531-9280-207A844DE0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DD608-FD12-412A-9142-30A2134D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DE3A5-CB6E-479E-8DA8-D4E6805A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BCF3-8E39-499C-9DA0-65D28394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37EE-F588-4313-B868-60CFE47A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9FC7-2F61-4581-A2D6-831361D0D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F9389-B468-4A4F-A31F-A83941D2A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A60BA-7660-4843-B6E1-3BD4B7283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2D79C-57CA-4088-8781-17347153B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86568-A32B-433E-9044-7D9BA119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7D98-D3E7-4531-9280-207A844DE0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71063-EEDD-4E9E-8D70-41396182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54CFE-00FE-469D-96F1-8658CD5A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BCF3-8E39-499C-9DA0-65D28394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8DCF-A567-4ADE-A462-D90F8AC7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485CB-DDFC-474C-8339-A9A7E043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7D98-D3E7-4531-9280-207A844DE0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7CAAF-6968-4BC0-866C-A9EF9C00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52D31-31C3-44F4-9057-17E5C822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BCF3-8E39-499C-9DA0-65D28394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86BB6-4B31-45BB-B838-1EB09ADA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7D98-D3E7-4531-9280-207A844DE0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FD909-E6F8-4DCF-93E2-B2840A83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4FAFF-E825-4435-933E-2911E9C8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BCF3-8E39-499C-9DA0-65D28394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0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E2F3-C11C-4916-AEED-7FCDF741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5D84-441E-46B3-8836-1305BD0C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67EB-E2DC-4E78-9A45-0B068027A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F0412-53C8-4C40-BB85-5A116097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7D98-D3E7-4531-9280-207A844DE0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DA507-FA2C-409E-8BB7-81AA2F6B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4F9E0-3850-4596-91EC-F5439D2E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BCF3-8E39-499C-9DA0-65D28394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6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6941-6F54-4492-ABB5-4F48F50E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83C9F-A99A-4EF0-A0FB-D638ACD53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3CE6C-2930-4D0C-AF9D-4A79848F7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5CA60-B227-4CF0-B1F1-51BA39C2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7D98-D3E7-4531-9280-207A844DE0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78641-5F3B-40DB-A652-83EA0EF3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6B277-EC68-4841-BC39-EC4671BE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BCF3-8E39-499C-9DA0-65D28394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B549F-E73F-4EAB-801B-1E74F15A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87E9C-5E97-4E1A-AA4D-B09AE9A3F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3F3F-BA85-4B5A-B67B-BF3DE145E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E7D98-D3E7-4531-9280-207A844DE0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1BAE-E49E-447E-A739-73CF75E8C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26DF-AD74-4F59-BBBF-060B8FE65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FBCF3-8E39-499C-9DA0-65D28394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792B5FF-DD4F-4F01-8874-06D9A5AB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18" y="1885271"/>
            <a:ext cx="3465763" cy="308745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7394D4-1948-472F-806A-FB8BEFA1F6F8}"/>
              </a:ext>
            </a:extLst>
          </p:cNvPr>
          <p:cNvCxnSpPr>
            <a:cxnSpLocks/>
          </p:cNvCxnSpPr>
          <p:nvPr/>
        </p:nvCxnSpPr>
        <p:spPr>
          <a:xfrm rot="20700000">
            <a:off x="6272611" y="748478"/>
            <a:ext cx="1747734" cy="1747734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FD04BE-8AEC-49F5-A00A-145CA48DA97C}"/>
              </a:ext>
            </a:extLst>
          </p:cNvPr>
          <p:cNvCxnSpPr>
            <a:cxnSpLocks/>
          </p:cNvCxnSpPr>
          <p:nvPr/>
        </p:nvCxnSpPr>
        <p:spPr>
          <a:xfrm rot="900000" flipV="1">
            <a:off x="4165332" y="748477"/>
            <a:ext cx="1747734" cy="1747734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9F57DA-1CE3-4267-A316-4D4F3FF334F1}"/>
              </a:ext>
            </a:extLst>
          </p:cNvPr>
          <p:cNvCxnSpPr>
            <a:cxnSpLocks/>
          </p:cNvCxnSpPr>
          <p:nvPr/>
        </p:nvCxnSpPr>
        <p:spPr>
          <a:xfrm rot="2700000">
            <a:off x="7326250" y="2556290"/>
            <a:ext cx="1747734" cy="1747734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993C1A-C987-4E58-BB4A-7516E75B5CC7}"/>
              </a:ext>
            </a:extLst>
          </p:cNvPr>
          <p:cNvCxnSpPr>
            <a:cxnSpLocks/>
          </p:cNvCxnSpPr>
          <p:nvPr/>
        </p:nvCxnSpPr>
        <p:spPr>
          <a:xfrm rot="9900000">
            <a:off x="4165331" y="4361787"/>
            <a:ext cx="1747734" cy="1747734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00FFF6-404A-47E4-B8B4-F7F121449217}"/>
              </a:ext>
            </a:extLst>
          </p:cNvPr>
          <p:cNvCxnSpPr>
            <a:cxnSpLocks/>
          </p:cNvCxnSpPr>
          <p:nvPr/>
        </p:nvCxnSpPr>
        <p:spPr>
          <a:xfrm rot="11700000" flipV="1">
            <a:off x="6272610" y="4361788"/>
            <a:ext cx="1747734" cy="1747734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4789D6-CC8C-4407-BB90-40517F28B8FF}"/>
              </a:ext>
            </a:extLst>
          </p:cNvPr>
          <p:cNvCxnSpPr>
            <a:cxnSpLocks/>
          </p:cNvCxnSpPr>
          <p:nvPr/>
        </p:nvCxnSpPr>
        <p:spPr>
          <a:xfrm rot="2700000">
            <a:off x="3118013" y="2556289"/>
            <a:ext cx="1747734" cy="1747734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8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Wong</dc:creator>
  <cp:lastModifiedBy>Alec Wong</cp:lastModifiedBy>
  <cp:revision>5</cp:revision>
  <dcterms:created xsi:type="dcterms:W3CDTF">2020-10-28T22:44:26Z</dcterms:created>
  <dcterms:modified xsi:type="dcterms:W3CDTF">2020-11-11T14:12:22Z</dcterms:modified>
</cp:coreProperties>
</file>