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9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6.png"/><Relationship Id="rId13" Type="http://schemas.openxmlformats.org/officeDocument/2006/relationships/image" Target="../media/image9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1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2200275" y="260350"/>
            <a:ext cx="64754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Neuro-Imaging Core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Director: Dr. Crosson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x="2622550" y="1936750"/>
            <a:ext cx="6251575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To provide CVNR investigators with the tools, expertise, and training necessary to measure brain structures and plasticity of brain systems using structural and functional and neuroimaging.</a:t>
            </a: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2622550" y="4279900"/>
            <a:ext cx="6173788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TB data server + 4 virtual workstations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 TB backup server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Linux/Mac workstations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.5 FTE data processing and training</a:t>
            </a:r>
            <a:endParaRPr/>
          </a:p>
        </p:txBody>
      </p:sp>
      <p:grpSp>
        <p:nvGrpSpPr>
          <p:cNvPr id="23" name="Shape 23"/>
          <p:cNvGrpSpPr/>
          <p:nvPr/>
        </p:nvGrpSpPr>
        <p:grpSpPr>
          <a:xfrm>
            <a:off x="212725" y="712788"/>
            <a:ext cx="1987550" cy="5507037"/>
            <a:chOff x="212725" y="1180214"/>
            <a:chExt cx="1987550" cy="5507664"/>
          </a:xfrm>
        </p:grpSpPr>
        <p:sp>
          <p:nvSpPr>
            <p:cNvPr id="24" name="Shape 24"/>
            <p:cNvSpPr/>
            <p:nvPr/>
          </p:nvSpPr>
          <p:spPr>
            <a:xfrm>
              <a:off x="212725" y="1180214"/>
              <a:ext cx="1987550" cy="5507664"/>
            </a:xfrm>
            <a:prstGeom prst="rect">
              <a:avLst/>
            </a:prstGeom>
            <a:solidFill>
              <a:schemeClr val="dk1"/>
            </a:solidFill>
            <a:ln cap="flat" cmpd="sng" w="381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Word Production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Activity in Aphasia</a:t>
              </a:r>
              <a:endParaRPr/>
            </a:p>
          </p:txBody>
        </p:sp>
        <p:grpSp>
          <p:nvGrpSpPr>
            <p:cNvPr id="25" name="Shape 25"/>
            <p:cNvGrpSpPr/>
            <p:nvPr/>
          </p:nvGrpSpPr>
          <p:grpSpPr>
            <a:xfrm>
              <a:off x="330200" y="1807535"/>
              <a:ext cx="1752600" cy="4625163"/>
              <a:chOff x="330200" y="1807535"/>
              <a:chExt cx="1752600" cy="4625163"/>
            </a:xfrm>
          </p:grpSpPr>
          <p:pic>
            <p:nvPicPr>
              <p:cNvPr descr="02-030_AAAA_pre_UNION_R2_ADJ_SUP" id="26" name="Shape 26"/>
              <p:cNvPicPr preferRelativeResize="0"/>
              <p:nvPr/>
            </p:nvPicPr>
            <p:blipFill rotWithShape="1">
              <a:blip r:embed="rId3">
                <a:alphaModFix/>
              </a:blip>
              <a:srcRect b="32830" l="20961" r="19650" t="15791"/>
              <a:stretch/>
            </p:blipFill>
            <p:spPr>
              <a:xfrm>
                <a:off x="406400" y="1807535"/>
                <a:ext cx="1676400" cy="14502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-030_AAAA_pre_UNION_R2_ADJ_INF" id="27" name="Shape 27"/>
              <p:cNvPicPr preferRelativeResize="0"/>
              <p:nvPr/>
            </p:nvPicPr>
            <p:blipFill rotWithShape="1">
              <a:blip r:embed="rId4">
                <a:alphaModFix/>
              </a:blip>
              <a:srcRect b="16247" l="17467" r="16157" t="20961"/>
              <a:stretch/>
            </p:blipFill>
            <p:spPr>
              <a:xfrm>
                <a:off x="330200" y="4774721"/>
                <a:ext cx="1752600" cy="1657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-030_AAAA_pre_UNION_R2_ADJ_MID" id="28" name="Shape 28"/>
              <p:cNvPicPr preferRelativeResize="0"/>
              <p:nvPr/>
            </p:nvPicPr>
            <p:blipFill rotWithShape="1">
              <a:blip r:embed="rId5">
                <a:alphaModFix/>
              </a:blip>
              <a:srcRect b="23145" l="17467" r="19650" t="19441"/>
              <a:stretch/>
            </p:blipFill>
            <p:spPr>
              <a:xfrm>
                <a:off x="330200" y="3257809"/>
                <a:ext cx="1752600" cy="1600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9" name="Shape 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78800" y="58928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Emory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c-1.png" id="35" name="Shape 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2057400"/>
            <a:ext cx="1474196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-desktop.png" id="36" name="Shape 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8600" y="1447800"/>
            <a:ext cx="8890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c-1.png" id="37" name="Shape 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066800"/>
            <a:ext cx="1382059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-desktop.png" id="38" name="Shape 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8600" y="2438400"/>
            <a:ext cx="8890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-desktop.png" id="39" name="Shape 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4800" y="3276600"/>
            <a:ext cx="8890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-desktop.png" id="40" name="Shape 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0" y="1905000"/>
            <a:ext cx="8890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-desktop.png" id="41" name="Shape 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0" y="274320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/>
        </p:nvSpPr>
        <p:spPr>
          <a:xfrm>
            <a:off x="3429000" y="4648200"/>
            <a:ext cx="321185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Workstations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48GB RAM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Xubuntu 14.04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cores – 24threads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Graphics</a:t>
            </a:r>
            <a:endParaRPr/>
          </a:p>
        </p:txBody>
      </p:sp>
      <p:pic>
        <p:nvPicPr>
          <p:cNvPr descr="static--images--laptops--i7_cpu.png" id="43" name="Shape 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1000" y="3962400"/>
            <a:ext cx="10668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ic--images--laptops--i7_cpu.png" id="44" name="Shape 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3000" y="4038600"/>
            <a:ext cx="10668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/>
        </p:nvSpPr>
        <p:spPr>
          <a:xfrm>
            <a:off x="6477000" y="3962400"/>
            <a:ext cx="2855545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Workstations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.birc.emory.edu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Larry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Ralph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3048000" y="1447800"/>
            <a:ext cx="321185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imacs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16GB RAM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OSX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cores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Graphics</a:t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304800" y="914400"/>
            <a:ext cx="8686800" cy="5715000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SFT_logo_png.png" id="48" name="Shape 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800" y="3276600"/>
            <a:ext cx="2278689" cy="838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FT_logo_png.png" id="49" name="Shape 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800" y="2667000"/>
            <a:ext cx="2278689" cy="838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FT_logo_png.png" id="50" name="Shape 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800" y="3886200"/>
            <a:ext cx="2278689" cy="8382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/>
          <p:nvPr/>
        </p:nvSpPr>
        <p:spPr>
          <a:xfrm>
            <a:off x="3124200" y="990600"/>
            <a:ext cx="5791200" cy="5562600"/>
          </a:xfrm>
          <a:prstGeom prst="rect">
            <a:avLst/>
          </a:prstGeom>
          <a:noFill/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3810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overview – WMB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5943600" y="838200"/>
            <a:ext cx="23903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SFT_logo_png.png" id="54" name="Shape 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800" y="4495800"/>
            <a:ext cx="2278689" cy="838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FT_logo_png.png" id="55" name="Shape 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800" y="5105400"/>
            <a:ext cx="2278689" cy="838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FT_logo_png.png" id="56" name="Shape 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800" y="5715000"/>
            <a:ext cx="2278689" cy="838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mware_01.png" id="57" name="Shape 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76400" y="2895600"/>
            <a:ext cx="1384688" cy="10385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mware_01.png" id="58" name="Shape 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76400" y="3505200"/>
            <a:ext cx="1384688" cy="1038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39000" y="20574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62800" y="28956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29600" y="25908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29600" y="16002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05800" y="34290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78800" y="58928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-345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&amp; qballs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2840_rack-mount-server.png" id="70" name="Shape 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1752600"/>
            <a:ext cx="2590800" cy="16632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2840_rack-mount-server.png" id="71" name="Shape 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57400"/>
            <a:ext cx="2590800" cy="16632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sec1279urp-front.png" id="72" name="Shape 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3886200"/>
            <a:ext cx="1828800" cy="81290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x="4724400" y="990600"/>
            <a:ext cx="4343400" cy="4648200"/>
          </a:xfrm>
          <a:prstGeom prst="rect">
            <a:avLst/>
          </a:prstGeom>
          <a:noFill/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28600" y="990600"/>
            <a:ext cx="4267200" cy="3962400"/>
          </a:xfrm>
          <a:prstGeom prst="rect">
            <a:avLst/>
          </a:prstGeom>
          <a:noFill/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381000" y="1066800"/>
            <a:ext cx="4191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1599 -hippoback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4876800" y="990600"/>
            <a:ext cx="426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NDB - hippostore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4953000" y="4800600"/>
            <a:ext cx="39355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Qballs - LDAP</a:t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sec1279urp-front.png" id="78" name="Shape 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4267200"/>
            <a:ext cx="1828800" cy="81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sec1279urp-front.png" id="79" name="Shape 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3886200"/>
            <a:ext cx="1828800" cy="81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sec1279urp-front.png" id="80" name="Shape 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4267200"/>
            <a:ext cx="1828800" cy="8129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572000" y="5715000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Qballs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24GB RAM Xubuntu 14.04 8 cores – 16threads slow</a:t>
            </a:r>
            <a:endParaRPr/>
          </a:p>
        </p:txBody>
      </p:sp>
      <p:cxnSp>
        <p:nvCxnSpPr>
          <p:cNvPr id="82" name="Shape 82"/>
          <p:cNvCxnSpPr/>
          <p:nvPr/>
        </p:nvCxnSpPr>
        <p:spPr>
          <a:xfrm>
            <a:off x="3886200" y="2667000"/>
            <a:ext cx="1600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3" name="Shape 83"/>
          <p:cNvSpPr/>
          <p:nvPr/>
        </p:nvSpPr>
        <p:spPr>
          <a:xfrm>
            <a:off x="6096000" y="1752600"/>
            <a:ext cx="1981200" cy="1981200"/>
          </a:xfrm>
          <a:prstGeom prst="noSmoking">
            <a:avLst>
              <a:gd fmla="val 18750" name="adj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0" y="5715000"/>
            <a:ext cx="2618509" cy="102583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5791200" y="914400"/>
            <a:ext cx="1818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TB data server </a:t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524000" y="990600"/>
            <a:ext cx="1818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TB data server </a:t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1295400" y="5410200"/>
            <a:ext cx="2634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 TB data server – 4Gbps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/>
          <p:nvPr/>
        </p:nvSpPr>
        <p:spPr>
          <a:xfrm flipH="1" rot="-2449431">
            <a:off x="2807141" y="3970504"/>
            <a:ext cx="3277504" cy="596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24600" y="4038600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5000" y="4343400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62800" y="4038600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96200" y="4419600"/>
            <a:ext cx="5334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78800" y="58928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 rot="5400000">
            <a:off x="6210300" y="2324100"/>
            <a:ext cx="8382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457200" y="-238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Giri User Experience - VA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-desktop.png"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487680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4267200" y="4495800"/>
            <a:ext cx="8932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Ralph</a:t>
            </a:r>
            <a:endParaRPr/>
          </a:p>
        </p:txBody>
      </p:sp>
      <p:pic>
        <p:nvPicPr>
          <p:cNvPr descr="mac-1.png" id="102" name="Shape 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371600"/>
            <a:ext cx="2211294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1200" y="16764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FT_logo_png.png" id="104" name="Shape 1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00" y="2133600"/>
            <a:ext cx="1066800" cy="392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mware_01.png" id="105" name="Shape 10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5800" y="2057400"/>
            <a:ext cx="1384688" cy="10385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-desktop.png"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487680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5715000" y="4495800"/>
            <a:ext cx="1600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-desktop.png"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487680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7162800" y="4495800"/>
            <a:ext cx="1600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Larry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-desktop.png"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609600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5334000" y="5715000"/>
            <a:ext cx="1600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-desktop.png"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6096000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6934200" y="5715000"/>
            <a:ext cx="1600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64px-PuTTY_icon_128px.png" id="114" name="Shape 1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0600" y="3048000"/>
            <a:ext cx="7366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 rot="5400000">
            <a:off x="1757350" y="3348050"/>
            <a:ext cx="2276500" cy="2590800"/>
          </a:xfrm>
          <a:prstGeom prst="bentUpArrow">
            <a:avLst>
              <a:gd fmla="val 25000" name="adj1"/>
              <a:gd fmla="val 25393" name="adj2"/>
              <a:gd fmla="val 25000" name="adj3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371600" y="5029200"/>
            <a:ext cx="12908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5105400" y="1828800"/>
            <a:ext cx="28060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Qballs  LDAP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sec1279urp-front.png" id="118" name="Shape 1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86400" y="1371600"/>
            <a:ext cx="1828800" cy="81290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4343400" y="5638800"/>
            <a:ext cx="149632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LDAP</a:t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>
            <a:off x="2895600" y="1752600"/>
            <a:ext cx="24384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1" name="Shape 121"/>
          <p:cNvSpPr/>
          <p:nvPr/>
        </p:nvSpPr>
        <p:spPr>
          <a:xfrm>
            <a:off x="609600" y="762000"/>
            <a:ext cx="1696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64px-PuTTY_icon_128px.png" id="122" name="Shape 1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81400" y="1295400"/>
            <a:ext cx="43180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.png" id="123" name="Shape 1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00200" y="3810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.png" id="124" name="Shape 1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9600" y="14478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2840_rack-mount-server.png" id="125" name="Shape 1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38800" y="2819400"/>
            <a:ext cx="1600200" cy="102732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 rot="-7744414">
            <a:off x="6993529" y="4029704"/>
            <a:ext cx="838200" cy="15937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7162800" y="3048000"/>
            <a:ext cx="16574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NFS Servers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 flipH="1" rot="7642204">
            <a:off x="5129665" y="4011129"/>
            <a:ext cx="838200" cy="16736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x2go.png" id="129" name="Shape 1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209800" y="2590800"/>
            <a:ext cx="914400" cy="73490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 rot="2408577">
            <a:off x="2920222" y="3898923"/>
            <a:ext cx="1983383" cy="14448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 rot="-1100547">
            <a:off x="3178616" y="2376742"/>
            <a:ext cx="2060896" cy="19428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038600" y="4572000"/>
            <a:ext cx="4953000" cy="2286000"/>
          </a:xfrm>
          <a:prstGeom prst="rect">
            <a:avLst/>
          </a:prstGeom>
          <a:noFill/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4876800" y="1143000"/>
            <a:ext cx="3124200" cy="1371600"/>
          </a:xfrm>
          <a:prstGeom prst="rect">
            <a:avLst/>
          </a:prstGeom>
          <a:noFill/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mware_01.png" id="134" name="Shape 1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600" y="762000"/>
            <a:ext cx="1384688" cy="103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 flipH="1" rot="-9126378">
            <a:off x="1877366" y="2191235"/>
            <a:ext cx="3877742" cy="19335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029200" y="5029200"/>
            <a:ext cx="457479" cy="457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477000" y="4953000"/>
            <a:ext cx="457479" cy="457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924800" y="5029200"/>
            <a:ext cx="457479" cy="457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696200" y="6172200"/>
            <a:ext cx="457479" cy="457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096000" y="6248400"/>
            <a:ext cx="457479" cy="457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096000" y="1600200"/>
            <a:ext cx="457479" cy="457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85800" y="685800"/>
            <a:ext cx="457479" cy="4574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3352800" y="1524000"/>
            <a:ext cx="12908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2940837">
            <a:off x="5303288" y="3876252"/>
            <a:ext cx="545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NFS 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 rot="1654166">
            <a:off x="3178681" y="1934134"/>
            <a:ext cx="545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NFS </a:t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2645733">
            <a:off x="7208289" y="4028653"/>
            <a:ext cx="545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NFS </a:t>
            </a:r>
            <a:endParaRPr/>
          </a:p>
        </p:txBody>
      </p:sp>
      <p:sp>
        <p:nvSpPr>
          <p:cNvPr id="147" name="Shape 147"/>
          <p:cNvSpPr/>
          <p:nvPr/>
        </p:nvSpPr>
        <p:spPr>
          <a:xfrm rot="5136847">
            <a:off x="6409098" y="2311352"/>
            <a:ext cx="545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NFS </a:t>
            </a:r>
            <a:endParaRPr/>
          </a:p>
        </p:txBody>
      </p:sp>
      <p:sp>
        <p:nvSpPr>
          <p:cNvPr id="148" name="Shape 148"/>
          <p:cNvSpPr/>
          <p:nvPr/>
        </p:nvSpPr>
        <p:spPr>
          <a:xfrm rot="2636868">
            <a:off x="3392467" y="3596599"/>
            <a:ext cx="6320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x2go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 rot="-1586887">
            <a:off x="4306866" y="2148799"/>
            <a:ext cx="6320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x2go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178800" y="58928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ptD547.tmp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