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5" r:id="rId4"/>
    <p:sldMasterId id="2147483690" r:id="rId5"/>
  </p:sldMasterIdLst>
  <p:notesMasterIdLst>
    <p:notesMasterId r:id="rId7"/>
  </p:notesMasterIdLst>
  <p:handoutMasterIdLst>
    <p:handoutMasterId r:id="rId21"/>
  </p:handoutMasterIdLst>
  <p:sldIdLst>
    <p:sldId id="3823" r:id="rId6"/>
    <p:sldId id="3841" r:id="rId8"/>
    <p:sldId id="3842" r:id="rId9"/>
    <p:sldId id="3852" r:id="rId10"/>
    <p:sldId id="3853" r:id="rId11"/>
    <p:sldId id="3839" r:id="rId12"/>
    <p:sldId id="3854" r:id="rId13"/>
    <p:sldId id="3840" r:id="rId14"/>
    <p:sldId id="3825" r:id="rId15"/>
    <p:sldId id="3826" r:id="rId16"/>
    <p:sldId id="3827" r:id="rId17"/>
    <p:sldId id="3829" r:id="rId18"/>
    <p:sldId id="3830" r:id="rId19"/>
    <p:sldId id="572" r:id="rId20"/>
  </p:sldIdLst>
  <p:sldSz cx="12192000" cy="6858000"/>
  <p:notesSz cx="6797675" cy="9928225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33"/>
    <a:srgbClr val="00ADDA"/>
    <a:srgbClr val="000000"/>
    <a:srgbClr val="FFFFFF"/>
    <a:srgbClr val="0070C0"/>
    <a:srgbClr val="72BFC5"/>
    <a:srgbClr val="FEF101"/>
    <a:srgbClr val="0CB290"/>
    <a:srgbClr val="ADDFFF"/>
    <a:srgbClr val="8A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0271" autoAdjust="0"/>
  </p:normalViewPr>
  <p:slideViewPr>
    <p:cSldViewPr snapToGrid="0" snapToObjects="1" showGuides="1">
      <p:cViewPr varScale="1">
        <p:scale>
          <a:sx n="71" d="100"/>
          <a:sy n="71" d="100"/>
        </p:scale>
        <p:origin x="-666" y="-96"/>
      </p:cViewPr>
      <p:guideLst>
        <p:guide orient="horz" pos="2299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5" Type="http://schemas.openxmlformats.org/officeDocument/2006/relationships/tags" Target="tags/tag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B1D179-D23D-41D4-AEEF-E4B9FEB06903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accent1" phldr="0"/>
      <dgm:spPr/>
    </dgm:pt>
    <dgm:pt modelId="{3F25DA44-7F3E-4C17-A40B-7F663FDBEA65}">
      <dgm:prSet phldrT="[文本]" phldr="0" custT="0"/>
      <dgm:spPr/>
      <dgm:t>
        <a:bodyPr vert="horz" wrap="square"/>
        <a:lstStyle>
          <a:lvl1pPr algn="ctr">
            <a:defRPr sz="14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提交测试请求</a:t>
          </a:r>
          <a:endParaRPr lang="zh-CN" altLang="en-US"/>
        </a:p>
      </dgm:t>
    </dgm:pt>
    <dgm:pt modelId="{EE9066D1-3403-4469-8E8C-0D40A82430F2}" cxnId="{4BDC9ED7-FD91-45F2-A047-2FD430B30FFF}" type="parTrans">
      <dgm:prSet/>
      <dgm:spPr/>
    </dgm:pt>
    <dgm:pt modelId="{8EC5AF5E-9C9F-410A-A755-A3EA5186F948}" cxnId="{4BDC9ED7-FD91-45F2-A047-2FD430B30FFF}" type="sibTrans">
      <dgm:prSet/>
      <dgm:spPr/>
      <dgm:t>
        <a:bodyPr/>
        <a:p>
          <a:endParaRPr lang="zh-CN" altLang="en-US"/>
        </a:p>
      </dgm:t>
    </dgm:pt>
    <dgm:pt modelId="{2E2F4D3A-969C-4DB2-9FA9-5C4A40369351}">
      <dgm:prSet phldrT="[文本]" phldr="0" custT="0"/>
      <dgm:spPr/>
      <dgm:t>
        <a:bodyPr vert="horz" wrap="square"/>
        <a:lstStyle>
          <a:lvl1pPr algn="ctr">
            <a:defRPr sz="14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Je</a:t>
          </a:r>
          <a:r>
            <a:rPr lang="en-US" altLang="zh-CN"/>
            <a:t>nkins</a:t>
          </a:r>
          <a:r>
            <a:rPr lang="zh-CN" altLang="en-US"/>
            <a:t>过程</a:t>
          </a:r>
          <a:r>
            <a:rPr lang="zh-CN" altLang="en-US"/>
            <a:t/>
          </a:r>
          <a:r>
            <a:rPr lang="zh-CN" altLang="en-US"/>
            <a:t/>
          </a:r>
          <a:endParaRPr lang="zh-CN" altLang="en-US"/>
        </a:p>
      </dgm:t>
    </dgm:pt>
    <dgm:pt modelId="{1E934BFE-4D40-486C-8784-F698A10C4CF5}" cxnId="{0FC7E6E7-FBD7-4E35-9515-7C049EF6B1E0}" type="parTrans">
      <dgm:prSet/>
      <dgm:spPr/>
    </dgm:pt>
    <dgm:pt modelId="{EC1AFF77-9232-4EEB-95CB-85CEAB3B1FC0}" cxnId="{0FC7E6E7-FBD7-4E35-9515-7C049EF6B1E0}" type="sibTrans">
      <dgm:prSet/>
      <dgm:spPr/>
      <dgm:t>
        <a:bodyPr/>
        <a:p>
          <a:endParaRPr lang="zh-CN" altLang="en-US"/>
        </a:p>
      </dgm:t>
    </dgm:pt>
    <dgm:pt modelId="{37B86CFA-59B5-46FA-8A6B-9FB187CE14DF}">
      <dgm:prSet phldrT="[文本]" phldr="0" custT="0"/>
      <dgm:spPr/>
      <dgm:t>
        <a:bodyPr vert="horz" wrap="square"/>
        <a:lstStyle>
          <a:lvl1pPr algn="ctr">
            <a:defRPr sz="14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蒲公英</a:t>
          </a:r>
          <a:r>
            <a:rPr lang="zh-CN" altLang="en-US"/>
            <a:t/>
          </a:r>
          <a:endParaRPr lang="zh-CN" altLang="en-US"/>
        </a:p>
      </dgm:t>
    </dgm:pt>
    <dgm:pt modelId="{9DABF4F3-A9E6-40B1-A863-AC9409CC14BB}" cxnId="{BA1EBA62-9894-4504-85D1-E5C3B05D9AC8}" type="parTrans">
      <dgm:prSet/>
      <dgm:spPr/>
    </dgm:pt>
    <dgm:pt modelId="{18EFF3C3-47F9-402B-A3F3-E9310EA281B4}" cxnId="{BA1EBA62-9894-4504-85D1-E5C3B05D9AC8}" type="sibTrans">
      <dgm:prSet/>
      <dgm:spPr/>
    </dgm:pt>
    <dgm:pt modelId="{BF708676-7EFC-4C81-9D3A-3E677EAC1C7B}" type="pres">
      <dgm:prSet presAssocID="{8EB1D179-D23D-41D4-AEEF-E4B9FEB06903}" presName="Name0" presStyleCnt="0">
        <dgm:presLayoutVars>
          <dgm:dir/>
          <dgm:resizeHandles val="exact"/>
        </dgm:presLayoutVars>
      </dgm:prSet>
      <dgm:spPr/>
    </dgm:pt>
    <dgm:pt modelId="{111DEAC9-5D4C-4A6A-A44E-082A26F60596}" type="pres">
      <dgm:prSet presAssocID="{3F25DA44-7F3E-4C17-A40B-7F663FDBEA65}" presName="node" presStyleLbl="node1" presStyleIdx="0" presStyleCnt="3">
        <dgm:presLayoutVars>
          <dgm:bulletEnabled val="1"/>
        </dgm:presLayoutVars>
      </dgm:prSet>
      <dgm:spPr/>
    </dgm:pt>
    <dgm:pt modelId="{8A5CF0CE-3323-464D-9C63-05C1BDB053F5}" type="pres">
      <dgm:prSet presAssocID="{8EC5AF5E-9C9F-410A-A755-A3EA5186F948}" presName="sibTrans" presStyleLbl="sibTrans2D1" presStyleIdx="0" presStyleCnt="2"/>
      <dgm:spPr/>
    </dgm:pt>
    <dgm:pt modelId="{5FA465F6-7607-499F-BFB2-52F4E071FB67}" type="pres">
      <dgm:prSet presAssocID="{8EC5AF5E-9C9F-410A-A755-A3EA5186F948}" presName="connectorText" presStyleCnt="0"/>
      <dgm:spPr/>
    </dgm:pt>
    <dgm:pt modelId="{552FB8E7-A5FB-4CC3-94C3-CE0BDF19F9F1}" type="pres">
      <dgm:prSet presAssocID="{2E2F4D3A-969C-4DB2-9FA9-5C4A40369351}" presName="node" presStyleLbl="node1" presStyleIdx="1" presStyleCnt="3">
        <dgm:presLayoutVars>
          <dgm:bulletEnabled val="1"/>
        </dgm:presLayoutVars>
      </dgm:prSet>
      <dgm:spPr/>
    </dgm:pt>
    <dgm:pt modelId="{353C3794-50AA-4D44-83C9-CE28317C3317}" type="pres">
      <dgm:prSet presAssocID="{EC1AFF77-9232-4EEB-95CB-85CEAB3B1FC0}" presName="sibTrans" presStyleLbl="sibTrans2D1" presStyleIdx="1" presStyleCnt="2"/>
      <dgm:spPr/>
    </dgm:pt>
    <dgm:pt modelId="{5AFF040D-0639-4120-9E39-DA822CF9F321}" type="pres">
      <dgm:prSet presAssocID="{EC1AFF77-9232-4EEB-95CB-85CEAB3B1FC0}" presName="connectorText" presStyleCnt="0"/>
      <dgm:spPr/>
    </dgm:pt>
    <dgm:pt modelId="{A1E15D63-E1FF-4A28-A04F-A2B65927BC31}" type="pres">
      <dgm:prSet presAssocID="{37B86CFA-59B5-46FA-8A6B-9FB187CE14DF}" presName="node" presStyleLbl="node1" presStyleIdx="2" presStyleCnt="3">
        <dgm:presLayoutVars>
          <dgm:bulletEnabled val="1"/>
        </dgm:presLayoutVars>
      </dgm:prSet>
      <dgm:spPr/>
    </dgm:pt>
  </dgm:ptLst>
  <dgm:cxnLst>
    <dgm:cxn modelId="{4BDC9ED7-FD91-45F2-A047-2FD430B30FFF}" srcId="{8EB1D179-D23D-41D4-AEEF-E4B9FEB06903}" destId="{3F25DA44-7F3E-4C17-A40B-7F663FDBEA65}" srcOrd="0" destOrd="0" parTransId="{EE9066D1-3403-4469-8E8C-0D40A82430F2}" sibTransId="{8EC5AF5E-9C9F-410A-A755-A3EA5186F948}"/>
    <dgm:cxn modelId="{0FC7E6E7-FBD7-4E35-9515-7C049EF6B1E0}" srcId="{8EB1D179-D23D-41D4-AEEF-E4B9FEB06903}" destId="{2E2F4D3A-969C-4DB2-9FA9-5C4A40369351}" srcOrd="1" destOrd="0" parTransId="{1E934BFE-4D40-486C-8784-F698A10C4CF5}" sibTransId="{EC1AFF77-9232-4EEB-95CB-85CEAB3B1FC0}"/>
    <dgm:cxn modelId="{BA1EBA62-9894-4504-85D1-E5C3B05D9AC8}" srcId="{8EB1D179-D23D-41D4-AEEF-E4B9FEB06903}" destId="{37B86CFA-59B5-46FA-8A6B-9FB187CE14DF}" srcOrd="2" destOrd="0" parTransId="{9DABF4F3-A9E6-40B1-A863-AC9409CC14BB}" sibTransId="{18EFF3C3-47F9-402B-A3F3-E9310EA281B4}"/>
    <dgm:cxn modelId="{E3E96A44-CEDF-45C4-ACA7-4D0907357245}" type="presOf" srcId="{8EB1D179-D23D-41D4-AEEF-E4B9FEB06903}" destId="{BF708676-7EFC-4C81-9D3A-3E677EAC1C7B}" srcOrd="0" destOrd="0" presId="urn:microsoft.com/office/officeart/2005/8/layout/process1"/>
    <dgm:cxn modelId="{7B421AF9-0D25-43E0-96EC-FDF1FB8AD1EB}" type="presParOf" srcId="{BF708676-7EFC-4C81-9D3A-3E677EAC1C7B}" destId="{111DEAC9-5D4C-4A6A-A44E-082A26F60596}" srcOrd="0" destOrd="0" presId="urn:microsoft.com/office/officeart/2005/8/layout/process1"/>
    <dgm:cxn modelId="{80C1EF92-DFC2-4188-ABFA-E9CA3DE9689B}" type="presOf" srcId="{3F25DA44-7F3E-4C17-A40B-7F663FDBEA65}" destId="{111DEAC9-5D4C-4A6A-A44E-082A26F60596}" srcOrd="0" destOrd="0" presId="urn:microsoft.com/office/officeart/2005/8/layout/process1"/>
    <dgm:cxn modelId="{88F1636F-BE8C-48F2-B887-DAC9C84842BF}" type="presParOf" srcId="{BF708676-7EFC-4C81-9D3A-3E677EAC1C7B}" destId="{8A5CF0CE-3323-464D-9C63-05C1BDB053F5}" srcOrd="1" destOrd="0" presId="urn:microsoft.com/office/officeart/2005/8/layout/process1"/>
    <dgm:cxn modelId="{993AF35B-3B0D-44E7-877B-886515D2D109}" type="presOf" srcId="{8EC5AF5E-9C9F-410A-A755-A3EA5186F948}" destId="{8A5CF0CE-3323-464D-9C63-05C1BDB053F5}" srcOrd="0" destOrd="0" presId="urn:microsoft.com/office/officeart/2005/8/layout/process1"/>
    <dgm:cxn modelId="{C6464E63-43EA-4758-B1FD-59B6E815DC03}" type="presParOf" srcId="{8A5CF0CE-3323-464D-9C63-05C1BDB053F5}" destId="{5FA465F6-7607-499F-BFB2-52F4E071FB67}" srcOrd="0" destOrd="1" presId="urn:microsoft.com/office/officeart/2005/8/layout/process1"/>
    <dgm:cxn modelId="{D517BD5D-34A5-4F17-A20E-FE30862FFDCE}" type="presOf" srcId="{8EC5AF5E-9C9F-410A-A755-A3EA5186F948}" destId="{5FA465F6-7607-499F-BFB2-52F4E071FB67}" srcOrd="1" destOrd="0" presId="urn:microsoft.com/office/officeart/2005/8/layout/process1"/>
    <dgm:cxn modelId="{14B7829F-37D4-4B22-ACD3-E3A96A43372F}" type="presParOf" srcId="{BF708676-7EFC-4C81-9D3A-3E677EAC1C7B}" destId="{552FB8E7-A5FB-4CC3-94C3-CE0BDF19F9F1}" srcOrd="2" destOrd="0" presId="urn:microsoft.com/office/officeart/2005/8/layout/process1"/>
    <dgm:cxn modelId="{6B0EF0C5-D118-4DBD-8D1E-702D112B3309}" type="presOf" srcId="{2E2F4D3A-969C-4DB2-9FA9-5C4A40369351}" destId="{552FB8E7-A5FB-4CC3-94C3-CE0BDF19F9F1}" srcOrd="0" destOrd="0" presId="urn:microsoft.com/office/officeart/2005/8/layout/process1"/>
    <dgm:cxn modelId="{35673317-FFB4-43EB-959B-7A8A9D870745}" type="presParOf" srcId="{BF708676-7EFC-4C81-9D3A-3E677EAC1C7B}" destId="{353C3794-50AA-4D44-83C9-CE28317C3317}" srcOrd="3" destOrd="0" presId="urn:microsoft.com/office/officeart/2005/8/layout/process1"/>
    <dgm:cxn modelId="{FAD35747-3378-4E83-B157-C714FB451CF3}" type="presOf" srcId="{EC1AFF77-9232-4EEB-95CB-85CEAB3B1FC0}" destId="{353C3794-50AA-4D44-83C9-CE28317C3317}" srcOrd="0" destOrd="0" presId="urn:microsoft.com/office/officeart/2005/8/layout/process1"/>
    <dgm:cxn modelId="{6E144098-80E2-47A2-9D81-5039A2AD071D}" type="presParOf" srcId="{353C3794-50AA-4D44-83C9-CE28317C3317}" destId="{5AFF040D-0639-4120-9E39-DA822CF9F321}" srcOrd="0" destOrd="3" presId="urn:microsoft.com/office/officeart/2005/8/layout/process1"/>
    <dgm:cxn modelId="{C88932A9-4950-4CD8-A621-DBDBF7F01B12}" type="presOf" srcId="{EC1AFF77-9232-4EEB-95CB-85CEAB3B1FC0}" destId="{5AFF040D-0639-4120-9E39-DA822CF9F321}" srcOrd="1" destOrd="0" presId="urn:microsoft.com/office/officeart/2005/8/layout/process1"/>
    <dgm:cxn modelId="{C298E903-8C7A-497E-B24A-5DFD6996FF09}" type="presParOf" srcId="{BF708676-7EFC-4C81-9D3A-3E677EAC1C7B}" destId="{A1E15D63-E1FF-4A28-A04F-A2B65927BC31}" srcOrd="4" destOrd="0" presId="urn:microsoft.com/office/officeart/2005/8/layout/process1"/>
    <dgm:cxn modelId="{0F8B039D-74BA-403C-94CA-FE944410EB90}" type="presOf" srcId="{37B86CFA-59B5-46FA-8A6B-9FB187CE14DF}" destId="{A1E15D63-E1FF-4A28-A04F-A2B65927BC31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6938645" cy="344805"/>
        <a:chOff x="0" y="0"/>
        <a:chExt cx="6938645" cy="344805"/>
      </a:xfrm>
    </dsp:grpSpPr>
    <dsp:sp>
      <dsp:nvSpPr>
        <dsp:cNvPr id="3" name="圆角矩形 2"/>
        <dsp:cNvSpPr/>
      </dsp:nvSpPr>
      <dsp:spPr bwMode="white">
        <a:xfrm>
          <a:off x="0" y="0"/>
          <a:ext cx="1825959" cy="34480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4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53340" tIns="53340" rIns="53340" bIns="53340" anchor="ctr"/>
        <a:lstStyle>
          <a:lvl1pPr algn="ctr">
            <a:defRPr sz="14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/>
            <a:t>提交测试请求</a:t>
          </a:r>
          <a:endParaRPr lang="zh-CN" altLang="en-US"/>
        </a:p>
      </dsp:txBody>
      <dsp:txXfrm>
        <a:off x="0" y="0"/>
        <a:ext cx="1825959" cy="344805"/>
      </dsp:txXfrm>
    </dsp:sp>
    <dsp:sp>
      <dsp:nvSpPr>
        <dsp:cNvPr id="4" name="右箭头 3"/>
        <dsp:cNvSpPr/>
      </dsp:nvSpPr>
      <dsp:spPr bwMode="white">
        <a:xfrm>
          <a:off x="1997599" y="0"/>
          <a:ext cx="387103" cy="344805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1">
          <a:schemeClr val="accent4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1997599" y="0"/>
        <a:ext cx="387103" cy="344805"/>
      </dsp:txXfrm>
    </dsp:sp>
    <dsp:sp>
      <dsp:nvSpPr>
        <dsp:cNvPr id="6" name="圆角矩形 5"/>
        <dsp:cNvSpPr/>
      </dsp:nvSpPr>
      <dsp:spPr bwMode="white">
        <a:xfrm>
          <a:off x="2556343" y="0"/>
          <a:ext cx="1825959" cy="34480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4">
            <a:hueOff val="2850000"/>
            <a:satOff val="21765"/>
            <a:lumOff val="17843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53340" tIns="53340" rIns="53340" bIns="53340" anchor="ctr"/>
        <a:lstStyle>
          <a:lvl1pPr algn="ctr">
            <a:defRPr sz="14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Jenkins</a:t>
          </a:r>
          <a:r>
            <a:rPr lang="zh-CN" altLang="en-US"/>
            <a:t>过程</a:t>
          </a:r>
          <a:endParaRPr lang="zh-CN" altLang="en-US"/>
        </a:p>
      </dsp:txBody>
      <dsp:txXfrm>
        <a:off x="2556343" y="0"/>
        <a:ext cx="1825959" cy="344805"/>
      </dsp:txXfrm>
    </dsp:sp>
    <dsp:sp>
      <dsp:nvSpPr>
        <dsp:cNvPr id="7" name="右箭头 6"/>
        <dsp:cNvSpPr/>
      </dsp:nvSpPr>
      <dsp:spPr bwMode="white">
        <a:xfrm>
          <a:off x="4553942" y="0"/>
          <a:ext cx="387103" cy="344805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1">
          <a:schemeClr val="accent4">
            <a:hueOff val="5700000"/>
            <a:satOff val="43529"/>
            <a:lumOff val="35686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4553942" y="0"/>
        <a:ext cx="387103" cy="344805"/>
      </dsp:txXfrm>
    </dsp:sp>
    <dsp:sp>
      <dsp:nvSpPr>
        <dsp:cNvPr id="9" name="圆角矩形 8"/>
        <dsp:cNvSpPr/>
      </dsp:nvSpPr>
      <dsp:spPr bwMode="white">
        <a:xfrm>
          <a:off x="5112686" y="0"/>
          <a:ext cx="1825959" cy="34480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4">
            <a:hueOff val="5700000"/>
            <a:satOff val="43529"/>
            <a:lumOff val="35686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53340" tIns="53340" rIns="53340" bIns="53340" anchor="ctr"/>
        <a:lstStyle>
          <a:lvl1pPr algn="ctr">
            <a:defRPr sz="14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蒲公英</a:t>
          </a:r>
          <a:endParaRPr lang="zh-CN" altLang="en-US"/>
        </a:p>
      </dsp:txBody>
      <dsp:txXfrm>
        <a:off x="5112686" y="0"/>
        <a:ext cx="1825959" cy="344805"/>
      </dsp:txXfrm>
    </dsp:sp>
    <dsp:sp>
      <dsp:nvSpPr>
        <dsp:cNvPr id="5" name="右箭头 4"/>
        <dsp:cNvSpPr/>
      </dsp:nvSpPr>
      <dsp:spPr bwMode="white">
        <a:xfrm>
          <a:off x="1997599" y="0"/>
          <a:ext cx="387103" cy="344805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</dsp:spPr>
      <dsp:style>
        <a:lnRef idx="2">
          <a:schemeClr val="lt1"/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1997599" y="0"/>
        <a:ext cx="387103" cy="344805"/>
      </dsp:txXfrm>
    </dsp:sp>
    <dsp:sp>
      <dsp:nvSpPr>
        <dsp:cNvPr id="8" name="右箭头 7"/>
        <dsp:cNvSpPr/>
      </dsp:nvSpPr>
      <dsp:spPr bwMode="white">
        <a:xfrm>
          <a:off x="4553942" y="0"/>
          <a:ext cx="387103" cy="344805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</dsp:spPr>
      <dsp:style>
        <a:lnRef idx="2">
          <a:schemeClr val="lt1"/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4553942" y="0"/>
        <a:ext cx="387103" cy="3448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19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19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9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9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0DE1E-8946-4D1E-BE85-38F27D5D1B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4771F-2C73-408B-BF17-A1E4B4BD569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themeOverride" Target="../theme/themeOverride1.xml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4" Type="http://schemas.openxmlformats.org/officeDocument/2006/relationships/themeOverride" Target="../theme/themeOverride2.xml"/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6D0902-0825-BD4B-9C45-6843D21D8A7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EFC4B0-237A-1340-A24B-06140583E81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/>
              <a:t>单击此处编辑母版文本样式
二级
三级
四级
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6D0902-0825-BD4B-9C45-6843D21D8A7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EFC4B0-237A-1340-A24B-06140583E81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/>
              <a:t>单击此处编辑母版文本样式
二级
三级
四级
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6D0902-0825-BD4B-9C45-6843D21D8A7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EFC4B0-237A-1340-A24B-06140583E81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9280" y="1677135"/>
            <a:ext cx="6030523" cy="460286"/>
          </a:xfrm>
        </p:spPr>
        <p:txBody>
          <a:bodyPr/>
          <a:lstStyle>
            <a:lvl1pPr>
              <a:defRPr sz="3335">
                <a:solidFill>
                  <a:srgbClr val="0065A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89704" y="2376823"/>
            <a:ext cx="3539741" cy="279081"/>
          </a:xfrm>
        </p:spPr>
        <p:txBody>
          <a:bodyPr/>
          <a:lstStyle>
            <a:lvl1pPr>
              <a:defRPr sz="1665">
                <a:ea typeface="黑体" panose="02010609060101010101" pitchFamily="2" charset="-122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799" y="6245607"/>
            <a:ext cx="2843962" cy="476158"/>
          </a:xfrm>
        </p:spPr>
        <p:txBody>
          <a:bodyPr/>
          <a:lstStyle>
            <a:lvl1pPr algn="l">
              <a:defRPr sz="1665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413" y="6245607"/>
            <a:ext cx="3861174" cy="4761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640" tIns="65320" rIns="130640" bIns="65320" numCol="1" anchor="t" anchorCtr="0" compatLnSpc="1"/>
          <a:lstStyle>
            <a:lvl1pPr algn="ctr" defTabSz="1088390" eaLnBrk="1" hangingPunct="1">
              <a:defRPr sz="1665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8240" y="6245607"/>
            <a:ext cx="2843962" cy="476158"/>
          </a:xfrm>
        </p:spPr>
        <p:txBody>
          <a:bodyPr/>
          <a:lstStyle>
            <a:lvl1pPr>
              <a:defRPr sz="1665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F5921F6-4166-434A-B731-DFD67057B0A0}" type="slidenum">
              <a:rPr lang="en-US" altLang="zh-CN"/>
            </a:fld>
            <a:endParaRPr lang="en-US" altLang="zh-CN"/>
          </a:p>
        </p:txBody>
      </p:sp>
      <p:sp>
        <p:nvSpPr>
          <p:cNvPr id="2" name="矩形 1"/>
          <p:cNvSpPr/>
          <p:nvPr userDrawn="1"/>
        </p:nvSpPr>
        <p:spPr bwMode="auto">
          <a:xfrm>
            <a:off x="277091" y="212436"/>
            <a:ext cx="3315854" cy="1200728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65A6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719" y="304800"/>
            <a:ext cx="2541154" cy="951581"/>
          </a:xfrm>
          <a:prstGeom prst="rect">
            <a:avLst/>
          </a:prstGeom>
        </p:spPr>
      </p:pic>
      <p:pic>
        <p:nvPicPr>
          <p:cNvPr id="10" name="Picture 9" descr="宽屏封面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3" y="3176"/>
            <a:ext cx="12198093" cy="6854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563DC3-DA5A-0A4F-926A-C55B71DA0015}" type="slidenum">
              <a:rPr lang="en-US" altLang="zh-CN"/>
            </a:fld>
            <a:endParaRPr lang="en-US" altLang="zh-CN" sz="1665" b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7175" y="0"/>
            <a:ext cx="2124364" cy="795506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1862" y="3671708"/>
            <a:ext cx="6476297" cy="1134844"/>
          </a:xfrm>
        </p:spPr>
        <p:txBody>
          <a:bodyPr/>
          <a:lstStyle>
            <a:lvl1pPr algn="l">
              <a:defRPr sz="3335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1862" y="2421794"/>
            <a:ext cx="6476297" cy="1249915"/>
          </a:xfrm>
        </p:spPr>
        <p:txBody>
          <a:bodyPr anchor="b"/>
          <a:lstStyle>
            <a:lvl1pPr marL="0" indent="0">
              <a:buNone/>
              <a:defRPr sz="1665"/>
            </a:lvl1pPr>
            <a:lvl2pPr marL="381000" indent="0">
              <a:buNone/>
              <a:defRPr sz="1500"/>
            </a:lvl2pPr>
            <a:lvl3pPr marL="762000" indent="0">
              <a:buNone/>
              <a:defRPr sz="1335"/>
            </a:lvl3pPr>
            <a:lvl4pPr marL="1143000" indent="0">
              <a:buNone/>
              <a:defRPr sz="1165"/>
            </a:lvl4pPr>
            <a:lvl5pPr marL="1524000" indent="0">
              <a:buNone/>
              <a:defRPr sz="1165"/>
            </a:lvl5pPr>
            <a:lvl6pPr marL="1905000" indent="0">
              <a:buNone/>
              <a:defRPr sz="1165"/>
            </a:lvl6pPr>
            <a:lvl7pPr marL="2285365" indent="0">
              <a:buNone/>
              <a:defRPr sz="1165"/>
            </a:lvl7pPr>
            <a:lvl8pPr marL="2666365" indent="0">
              <a:buNone/>
              <a:defRPr sz="1165"/>
            </a:lvl8pPr>
            <a:lvl9pPr marL="3047365" indent="0">
              <a:buNone/>
              <a:defRPr sz="116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9E8FC0-9F67-C244-959A-3FF1C482CC38}" type="slidenum">
              <a:rPr lang="en-US" altLang="zh-CN"/>
            </a:fld>
            <a:endParaRPr lang="en-US" altLang="zh-CN" sz="1665" b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7175" y="0"/>
            <a:ext cx="2124364" cy="795506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69846" y="876925"/>
            <a:ext cx="3506672" cy="4202095"/>
          </a:xfrm>
        </p:spPr>
        <p:txBody>
          <a:bodyPr/>
          <a:lstStyle>
            <a:lvl1pPr>
              <a:defRPr sz="2335"/>
            </a:lvl1pPr>
            <a:lvl2pPr>
              <a:defRPr sz="2000"/>
            </a:lvl2pPr>
            <a:lvl3pPr>
              <a:defRPr sz="1665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03504" y="876925"/>
            <a:ext cx="3506671" cy="4202095"/>
          </a:xfrm>
        </p:spPr>
        <p:txBody>
          <a:bodyPr/>
          <a:lstStyle>
            <a:lvl1pPr>
              <a:defRPr sz="2335"/>
            </a:lvl1pPr>
            <a:lvl2pPr>
              <a:defRPr sz="2000"/>
            </a:lvl2pPr>
            <a:lvl3pPr>
              <a:defRPr sz="1665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C9B16-7AB6-0A47-B11A-1DA8E7D2DE5C}" type="slidenum">
              <a:rPr lang="en-US" altLang="zh-CN"/>
            </a:fld>
            <a:endParaRPr lang="en-US" altLang="zh-CN" sz="1665" b="0">
              <a:solidFill>
                <a:schemeClr val="tx1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7175" y="0"/>
            <a:ext cx="2124364" cy="795506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0959" y="228821"/>
            <a:ext cx="6857256" cy="95231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0959" y="1279014"/>
            <a:ext cx="3366458" cy="53303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1000" indent="0">
              <a:buNone/>
              <a:defRPr sz="1665" b="1"/>
            </a:lvl2pPr>
            <a:lvl3pPr marL="762000" indent="0">
              <a:buNone/>
              <a:defRPr sz="1500" b="1"/>
            </a:lvl3pPr>
            <a:lvl4pPr marL="1143000" indent="0">
              <a:buNone/>
              <a:defRPr sz="1335" b="1"/>
            </a:lvl4pPr>
            <a:lvl5pPr marL="1524000" indent="0">
              <a:buNone/>
              <a:defRPr sz="1335" b="1"/>
            </a:lvl5pPr>
            <a:lvl6pPr marL="1905000" indent="0">
              <a:buNone/>
              <a:defRPr sz="1335" b="1"/>
            </a:lvl6pPr>
            <a:lvl7pPr marL="2285365" indent="0">
              <a:buNone/>
              <a:defRPr sz="1335" b="1"/>
            </a:lvl7pPr>
            <a:lvl8pPr marL="2666365" indent="0">
              <a:buNone/>
              <a:defRPr sz="1335" b="1"/>
            </a:lvl8pPr>
            <a:lvl9pPr marL="3047365" indent="0">
              <a:buNone/>
              <a:defRPr sz="133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80959" y="1812046"/>
            <a:ext cx="3366458" cy="3292105"/>
          </a:xfrm>
        </p:spPr>
        <p:txBody>
          <a:bodyPr/>
          <a:lstStyle>
            <a:lvl1pPr>
              <a:defRPr sz="2000"/>
            </a:lvl1pPr>
            <a:lvl2pPr>
              <a:defRPr sz="1665"/>
            </a:lvl2pPr>
            <a:lvl3pPr>
              <a:defRPr sz="1500"/>
            </a:lvl3pPr>
            <a:lvl4pPr>
              <a:defRPr sz="1335"/>
            </a:lvl4pPr>
            <a:lvl5pPr>
              <a:defRPr sz="1335"/>
            </a:lvl5pPr>
            <a:lvl6pPr>
              <a:defRPr sz="1335"/>
            </a:lvl6pPr>
            <a:lvl7pPr>
              <a:defRPr sz="1335"/>
            </a:lvl7pPr>
            <a:lvl8pPr>
              <a:defRPr sz="1335"/>
            </a:lvl8pPr>
            <a:lvl9pPr>
              <a:defRPr sz="13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870435" y="1279014"/>
            <a:ext cx="3367780" cy="53303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1000" indent="0">
              <a:buNone/>
              <a:defRPr sz="1665" b="1"/>
            </a:lvl2pPr>
            <a:lvl3pPr marL="762000" indent="0">
              <a:buNone/>
              <a:defRPr sz="1500" b="1"/>
            </a:lvl3pPr>
            <a:lvl4pPr marL="1143000" indent="0">
              <a:buNone/>
              <a:defRPr sz="1335" b="1"/>
            </a:lvl4pPr>
            <a:lvl5pPr marL="1524000" indent="0">
              <a:buNone/>
              <a:defRPr sz="1335" b="1"/>
            </a:lvl5pPr>
            <a:lvl6pPr marL="1905000" indent="0">
              <a:buNone/>
              <a:defRPr sz="1335" b="1"/>
            </a:lvl6pPr>
            <a:lvl7pPr marL="2285365" indent="0">
              <a:buNone/>
              <a:defRPr sz="1335" b="1"/>
            </a:lvl7pPr>
            <a:lvl8pPr marL="2666365" indent="0">
              <a:buNone/>
              <a:defRPr sz="1335" b="1"/>
            </a:lvl8pPr>
            <a:lvl9pPr marL="3047365" indent="0">
              <a:buNone/>
              <a:defRPr sz="133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870435" y="1812046"/>
            <a:ext cx="3367780" cy="3292105"/>
          </a:xfrm>
        </p:spPr>
        <p:txBody>
          <a:bodyPr/>
          <a:lstStyle>
            <a:lvl1pPr>
              <a:defRPr sz="2000"/>
            </a:lvl1pPr>
            <a:lvl2pPr>
              <a:defRPr sz="1665"/>
            </a:lvl2pPr>
            <a:lvl3pPr>
              <a:defRPr sz="1500"/>
            </a:lvl3pPr>
            <a:lvl4pPr>
              <a:defRPr sz="1335"/>
            </a:lvl4pPr>
            <a:lvl5pPr>
              <a:defRPr sz="1335"/>
            </a:lvl5pPr>
            <a:lvl6pPr>
              <a:defRPr sz="1335"/>
            </a:lvl6pPr>
            <a:lvl7pPr>
              <a:defRPr sz="1335"/>
            </a:lvl7pPr>
            <a:lvl8pPr>
              <a:defRPr sz="1335"/>
            </a:lvl8pPr>
            <a:lvl9pPr>
              <a:defRPr sz="13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51B89A-562D-5D4E-A8FD-89E3FC3DCE13}" type="slidenum">
              <a:rPr lang="en-US" altLang="zh-CN"/>
            </a:fld>
            <a:endParaRPr lang="en-US" altLang="zh-CN" sz="1665" b="0">
              <a:solidFill>
                <a:schemeClr val="tx1"/>
              </a:solidFill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7175" y="0"/>
            <a:ext cx="2124364" cy="795506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1B9AA-EBCF-CC4B-9400-8D04D630974A}" type="slidenum">
              <a:rPr lang="en-US" altLang="zh-CN"/>
            </a:fld>
            <a:endParaRPr lang="en-US" altLang="zh-CN" sz="1665" b="0">
              <a:solidFill>
                <a:schemeClr val="tx1"/>
              </a:solidFill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7175" y="0"/>
            <a:ext cx="2124364" cy="795506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1CC4DE-A3A2-8E4B-88CD-3C1454D3CDA9}" type="slidenum">
              <a:rPr lang="en-US" altLang="zh-CN"/>
            </a:fld>
            <a:endParaRPr lang="en-US" altLang="zh-CN" sz="1665" b="0">
              <a:solidFill>
                <a:schemeClr val="tx1"/>
              </a:solidFill>
            </a:endParaRP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0959" y="227498"/>
            <a:ext cx="2506655" cy="968188"/>
          </a:xfrm>
        </p:spPr>
        <p:txBody>
          <a:bodyPr anchor="b"/>
          <a:lstStyle>
            <a:lvl1pPr algn="l">
              <a:defRPr sz="1665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8885" y="227498"/>
            <a:ext cx="4259329" cy="4876653"/>
          </a:xfrm>
        </p:spPr>
        <p:txBody>
          <a:bodyPr/>
          <a:lstStyle>
            <a:lvl1pPr>
              <a:defRPr sz="2665"/>
            </a:lvl1pPr>
            <a:lvl2pPr>
              <a:defRPr sz="2335"/>
            </a:lvl2pPr>
            <a:lvl3pPr>
              <a:defRPr sz="2000"/>
            </a:lvl3pPr>
            <a:lvl4pPr>
              <a:defRPr sz="1665"/>
            </a:lvl4pPr>
            <a:lvl5pPr>
              <a:defRPr sz="1665"/>
            </a:lvl5pPr>
            <a:lvl6pPr>
              <a:defRPr sz="1665"/>
            </a:lvl6pPr>
            <a:lvl7pPr>
              <a:defRPr sz="1665"/>
            </a:lvl7pPr>
            <a:lvl8pPr>
              <a:defRPr sz="1665"/>
            </a:lvl8pPr>
            <a:lvl9pPr>
              <a:defRPr sz="166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80959" y="1195686"/>
            <a:ext cx="2506655" cy="3908465"/>
          </a:xfrm>
        </p:spPr>
        <p:txBody>
          <a:bodyPr/>
          <a:lstStyle>
            <a:lvl1pPr marL="0" indent="0">
              <a:buNone/>
              <a:defRPr sz="1165"/>
            </a:lvl1pPr>
            <a:lvl2pPr marL="381000" indent="0">
              <a:buNone/>
              <a:defRPr sz="1000"/>
            </a:lvl2pPr>
            <a:lvl3pPr marL="762000" indent="0">
              <a:buNone/>
              <a:defRPr sz="835"/>
            </a:lvl3pPr>
            <a:lvl4pPr marL="1143000" indent="0">
              <a:buNone/>
              <a:defRPr sz="750"/>
            </a:lvl4pPr>
            <a:lvl5pPr marL="1524000" indent="0">
              <a:buNone/>
              <a:defRPr sz="750"/>
            </a:lvl5pPr>
            <a:lvl6pPr marL="1905000" indent="0">
              <a:buNone/>
              <a:defRPr sz="750"/>
            </a:lvl6pPr>
            <a:lvl7pPr marL="2285365" indent="0">
              <a:buNone/>
              <a:defRPr sz="750"/>
            </a:lvl7pPr>
            <a:lvl8pPr marL="2666365" indent="0">
              <a:buNone/>
              <a:defRPr sz="750"/>
            </a:lvl8pPr>
            <a:lvl9pPr marL="3047365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419BF6-E78B-B34C-A32A-0220DE12DA5D}" type="slidenum">
              <a:rPr lang="en-US" altLang="zh-CN"/>
            </a:fld>
            <a:endParaRPr lang="en-US" altLang="zh-CN" sz="1665" b="0">
              <a:solidFill>
                <a:schemeClr val="tx1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7175" y="0"/>
            <a:ext cx="2124364" cy="795506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6D0902-0825-BD4B-9C45-6843D21D8A7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EFC4B0-237A-1340-A24B-06140583E81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3411" y="3999728"/>
            <a:ext cx="4571504" cy="472191"/>
          </a:xfrm>
        </p:spPr>
        <p:txBody>
          <a:bodyPr anchor="b"/>
          <a:lstStyle>
            <a:lvl1pPr algn="l">
              <a:defRPr sz="1665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493411" y="510548"/>
            <a:ext cx="4571504" cy="3428338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665"/>
            </a:lvl1pPr>
            <a:lvl2pPr marL="381000" indent="0">
              <a:buNone/>
              <a:defRPr sz="2335"/>
            </a:lvl2pPr>
            <a:lvl3pPr marL="762000" indent="0">
              <a:buNone/>
              <a:defRPr sz="2000"/>
            </a:lvl3pPr>
            <a:lvl4pPr marL="1143000" indent="0">
              <a:buNone/>
              <a:defRPr sz="1665"/>
            </a:lvl4pPr>
            <a:lvl5pPr marL="1524000" indent="0">
              <a:buNone/>
              <a:defRPr sz="1665"/>
            </a:lvl5pPr>
            <a:lvl6pPr marL="1905000" indent="0">
              <a:buNone/>
              <a:defRPr sz="1665"/>
            </a:lvl6pPr>
            <a:lvl7pPr marL="2285365" indent="0">
              <a:buNone/>
              <a:defRPr sz="1665"/>
            </a:lvl7pPr>
            <a:lvl8pPr marL="2666365" indent="0">
              <a:buNone/>
              <a:defRPr sz="1665"/>
            </a:lvl8pPr>
            <a:lvl9pPr marL="3047365" indent="0">
              <a:buNone/>
              <a:defRPr sz="1665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93411" y="4471919"/>
            <a:ext cx="4571504" cy="670589"/>
          </a:xfrm>
        </p:spPr>
        <p:txBody>
          <a:bodyPr/>
          <a:lstStyle>
            <a:lvl1pPr marL="0" indent="0">
              <a:buNone/>
              <a:defRPr sz="1165"/>
            </a:lvl1pPr>
            <a:lvl2pPr marL="381000" indent="0">
              <a:buNone/>
              <a:defRPr sz="1000"/>
            </a:lvl2pPr>
            <a:lvl3pPr marL="762000" indent="0">
              <a:buNone/>
              <a:defRPr sz="835"/>
            </a:lvl3pPr>
            <a:lvl4pPr marL="1143000" indent="0">
              <a:buNone/>
              <a:defRPr sz="750"/>
            </a:lvl4pPr>
            <a:lvl5pPr marL="1524000" indent="0">
              <a:buNone/>
              <a:defRPr sz="750"/>
            </a:lvl5pPr>
            <a:lvl6pPr marL="1905000" indent="0">
              <a:buNone/>
              <a:defRPr sz="750"/>
            </a:lvl6pPr>
            <a:lvl7pPr marL="2285365" indent="0">
              <a:buNone/>
              <a:defRPr sz="750"/>
            </a:lvl7pPr>
            <a:lvl8pPr marL="2666365" indent="0">
              <a:buNone/>
              <a:defRPr sz="750"/>
            </a:lvl8pPr>
            <a:lvl9pPr marL="3047365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32EF0-2238-3C4C-A69F-EE422C894EFF}" type="slidenum">
              <a:rPr lang="en-US" altLang="zh-CN"/>
            </a:fld>
            <a:endParaRPr lang="en-US" altLang="zh-CN" sz="1665" b="0">
              <a:solidFill>
                <a:schemeClr val="tx1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EFCAE-FDF3-3A43-A95D-BC6B5EC7C285}" type="slidenum">
              <a:rPr lang="en-US" altLang="zh-CN"/>
            </a:fld>
            <a:endParaRPr lang="en-US" altLang="zh-CN" sz="1665" b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625755" y="290986"/>
            <a:ext cx="1784420" cy="478803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69846" y="290986"/>
            <a:ext cx="5228922" cy="478803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4108F1-F1BD-994A-A65F-3B141B445902}" type="slidenum">
              <a:rPr lang="en-US" altLang="zh-CN"/>
            </a:fld>
            <a:endParaRPr lang="en-US" altLang="zh-CN" sz="1665" b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9846" y="290986"/>
            <a:ext cx="7140329" cy="4060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269846" y="876925"/>
            <a:ext cx="7140329" cy="4202095"/>
          </a:xfrm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D1FC87-263F-E441-9FCC-CDDAE53666EB}" type="slidenum">
              <a:rPr lang="en-US" altLang="zh-CN"/>
            </a:fld>
            <a:endParaRPr lang="en-US" altLang="zh-CN" sz="1665" b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69846" y="290986"/>
            <a:ext cx="7140329" cy="478803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8F5768-AFD8-5940-982A-4F76CC4B8CD4}" type="slidenum">
              <a:rPr lang="en-US" altLang="zh-CN"/>
            </a:fld>
            <a:endParaRPr lang="en-US" altLang="zh-CN" sz="1665" b="0">
              <a:solidFill>
                <a:schemeClr val="tx1"/>
              </a:solidFill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7175" y="0"/>
            <a:ext cx="2124364" cy="795506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3967" y="9356"/>
            <a:ext cx="12195966" cy="684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9280" y="1677135"/>
            <a:ext cx="6030523" cy="460286"/>
          </a:xfrm>
        </p:spPr>
        <p:txBody>
          <a:bodyPr/>
          <a:lstStyle>
            <a:lvl1pPr>
              <a:defRPr sz="3335">
                <a:solidFill>
                  <a:srgbClr val="0065A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89704" y="2376823"/>
            <a:ext cx="3539741" cy="279081"/>
          </a:xfrm>
        </p:spPr>
        <p:txBody>
          <a:bodyPr/>
          <a:lstStyle>
            <a:lvl1pPr>
              <a:defRPr sz="1665">
                <a:ea typeface="黑体" panose="02010609060101010101" pitchFamily="2" charset="-122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799" y="6245607"/>
            <a:ext cx="2843962" cy="476158"/>
          </a:xfrm>
        </p:spPr>
        <p:txBody>
          <a:bodyPr/>
          <a:lstStyle>
            <a:lvl1pPr algn="l">
              <a:defRPr sz="1665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413" y="6245607"/>
            <a:ext cx="3861174" cy="4761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640" tIns="65320" rIns="130640" bIns="65320" numCol="1" anchor="t" anchorCtr="0" compatLnSpc="1"/>
          <a:lstStyle>
            <a:lvl1pPr algn="ctr" defTabSz="1088390" eaLnBrk="1" hangingPunct="1">
              <a:defRPr sz="1665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8240" y="6245607"/>
            <a:ext cx="2843962" cy="476158"/>
          </a:xfrm>
        </p:spPr>
        <p:txBody>
          <a:bodyPr/>
          <a:lstStyle>
            <a:lvl1pPr>
              <a:defRPr sz="1665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F5921F6-4166-434A-B731-DFD67057B0A0}" type="slidenum">
              <a:rPr lang="en-US" altLang="zh-CN"/>
            </a:fld>
            <a:endParaRPr lang="en-US" altLang="zh-CN"/>
          </a:p>
        </p:txBody>
      </p:sp>
      <p:sp>
        <p:nvSpPr>
          <p:cNvPr id="2" name="矩形 1"/>
          <p:cNvSpPr/>
          <p:nvPr userDrawn="1"/>
        </p:nvSpPr>
        <p:spPr bwMode="auto">
          <a:xfrm>
            <a:off x="277091" y="212436"/>
            <a:ext cx="3315854" cy="1200728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65A6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3719" y="304800"/>
            <a:ext cx="2541154" cy="95158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563DC3-DA5A-0A4F-926A-C55B71DA0015}" type="slidenum">
              <a:rPr lang="en-US" altLang="zh-CN"/>
            </a:fld>
            <a:endParaRPr lang="en-US" altLang="zh-CN" sz="1665" b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7175" y="0"/>
            <a:ext cx="2124364" cy="795506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1862" y="3671708"/>
            <a:ext cx="6476297" cy="1134844"/>
          </a:xfrm>
        </p:spPr>
        <p:txBody>
          <a:bodyPr/>
          <a:lstStyle>
            <a:lvl1pPr algn="l">
              <a:defRPr sz="3335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1862" y="2421794"/>
            <a:ext cx="6476297" cy="1249915"/>
          </a:xfrm>
        </p:spPr>
        <p:txBody>
          <a:bodyPr anchor="b"/>
          <a:lstStyle>
            <a:lvl1pPr marL="0" indent="0">
              <a:buNone/>
              <a:defRPr sz="1665"/>
            </a:lvl1pPr>
            <a:lvl2pPr marL="381000" indent="0">
              <a:buNone/>
              <a:defRPr sz="1500"/>
            </a:lvl2pPr>
            <a:lvl3pPr marL="762000" indent="0">
              <a:buNone/>
              <a:defRPr sz="1335"/>
            </a:lvl3pPr>
            <a:lvl4pPr marL="1143000" indent="0">
              <a:buNone/>
              <a:defRPr sz="1165"/>
            </a:lvl4pPr>
            <a:lvl5pPr marL="1524000" indent="0">
              <a:buNone/>
              <a:defRPr sz="1165"/>
            </a:lvl5pPr>
            <a:lvl6pPr marL="1905000" indent="0">
              <a:buNone/>
              <a:defRPr sz="1165"/>
            </a:lvl6pPr>
            <a:lvl7pPr marL="2285365" indent="0">
              <a:buNone/>
              <a:defRPr sz="1165"/>
            </a:lvl7pPr>
            <a:lvl8pPr marL="2666365" indent="0">
              <a:buNone/>
              <a:defRPr sz="1165"/>
            </a:lvl8pPr>
            <a:lvl9pPr marL="3047365" indent="0">
              <a:buNone/>
              <a:defRPr sz="116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9E8FC0-9F67-C244-959A-3FF1C482CC38}" type="slidenum">
              <a:rPr lang="en-US" altLang="zh-CN"/>
            </a:fld>
            <a:endParaRPr lang="en-US" altLang="zh-CN" sz="1665" b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7175" y="0"/>
            <a:ext cx="2124364" cy="795506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69846" y="876925"/>
            <a:ext cx="3506672" cy="4202095"/>
          </a:xfrm>
        </p:spPr>
        <p:txBody>
          <a:bodyPr/>
          <a:lstStyle>
            <a:lvl1pPr>
              <a:defRPr sz="2335"/>
            </a:lvl1pPr>
            <a:lvl2pPr>
              <a:defRPr sz="2000"/>
            </a:lvl2pPr>
            <a:lvl3pPr>
              <a:defRPr sz="1665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03504" y="876925"/>
            <a:ext cx="3506671" cy="4202095"/>
          </a:xfrm>
        </p:spPr>
        <p:txBody>
          <a:bodyPr/>
          <a:lstStyle>
            <a:lvl1pPr>
              <a:defRPr sz="2335"/>
            </a:lvl1pPr>
            <a:lvl2pPr>
              <a:defRPr sz="2000"/>
            </a:lvl2pPr>
            <a:lvl3pPr>
              <a:defRPr sz="1665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C9B16-7AB6-0A47-B11A-1DA8E7D2DE5C}" type="slidenum">
              <a:rPr lang="en-US" altLang="zh-CN"/>
            </a:fld>
            <a:endParaRPr lang="en-US" altLang="zh-CN" sz="1665" b="0">
              <a:solidFill>
                <a:schemeClr val="tx1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7175" y="0"/>
            <a:ext cx="2124364" cy="795506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单击此处编辑母版文本样式
二级
三级
四级
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6D0902-0825-BD4B-9C45-6843D21D8A7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EFC4B0-237A-1340-A24B-06140583E81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0959" y="228821"/>
            <a:ext cx="6857256" cy="95231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0959" y="1279014"/>
            <a:ext cx="3366458" cy="53303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1000" indent="0">
              <a:buNone/>
              <a:defRPr sz="1665" b="1"/>
            </a:lvl2pPr>
            <a:lvl3pPr marL="762000" indent="0">
              <a:buNone/>
              <a:defRPr sz="1500" b="1"/>
            </a:lvl3pPr>
            <a:lvl4pPr marL="1143000" indent="0">
              <a:buNone/>
              <a:defRPr sz="1335" b="1"/>
            </a:lvl4pPr>
            <a:lvl5pPr marL="1524000" indent="0">
              <a:buNone/>
              <a:defRPr sz="1335" b="1"/>
            </a:lvl5pPr>
            <a:lvl6pPr marL="1905000" indent="0">
              <a:buNone/>
              <a:defRPr sz="1335" b="1"/>
            </a:lvl6pPr>
            <a:lvl7pPr marL="2285365" indent="0">
              <a:buNone/>
              <a:defRPr sz="1335" b="1"/>
            </a:lvl7pPr>
            <a:lvl8pPr marL="2666365" indent="0">
              <a:buNone/>
              <a:defRPr sz="1335" b="1"/>
            </a:lvl8pPr>
            <a:lvl9pPr marL="3047365" indent="0">
              <a:buNone/>
              <a:defRPr sz="133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80959" y="1812046"/>
            <a:ext cx="3366458" cy="3292105"/>
          </a:xfrm>
        </p:spPr>
        <p:txBody>
          <a:bodyPr/>
          <a:lstStyle>
            <a:lvl1pPr>
              <a:defRPr sz="2000"/>
            </a:lvl1pPr>
            <a:lvl2pPr>
              <a:defRPr sz="1665"/>
            </a:lvl2pPr>
            <a:lvl3pPr>
              <a:defRPr sz="1500"/>
            </a:lvl3pPr>
            <a:lvl4pPr>
              <a:defRPr sz="1335"/>
            </a:lvl4pPr>
            <a:lvl5pPr>
              <a:defRPr sz="1335"/>
            </a:lvl5pPr>
            <a:lvl6pPr>
              <a:defRPr sz="1335"/>
            </a:lvl6pPr>
            <a:lvl7pPr>
              <a:defRPr sz="1335"/>
            </a:lvl7pPr>
            <a:lvl8pPr>
              <a:defRPr sz="1335"/>
            </a:lvl8pPr>
            <a:lvl9pPr>
              <a:defRPr sz="13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870435" y="1279014"/>
            <a:ext cx="3367780" cy="53303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1000" indent="0">
              <a:buNone/>
              <a:defRPr sz="1665" b="1"/>
            </a:lvl2pPr>
            <a:lvl3pPr marL="762000" indent="0">
              <a:buNone/>
              <a:defRPr sz="1500" b="1"/>
            </a:lvl3pPr>
            <a:lvl4pPr marL="1143000" indent="0">
              <a:buNone/>
              <a:defRPr sz="1335" b="1"/>
            </a:lvl4pPr>
            <a:lvl5pPr marL="1524000" indent="0">
              <a:buNone/>
              <a:defRPr sz="1335" b="1"/>
            </a:lvl5pPr>
            <a:lvl6pPr marL="1905000" indent="0">
              <a:buNone/>
              <a:defRPr sz="1335" b="1"/>
            </a:lvl6pPr>
            <a:lvl7pPr marL="2285365" indent="0">
              <a:buNone/>
              <a:defRPr sz="1335" b="1"/>
            </a:lvl7pPr>
            <a:lvl8pPr marL="2666365" indent="0">
              <a:buNone/>
              <a:defRPr sz="1335" b="1"/>
            </a:lvl8pPr>
            <a:lvl9pPr marL="3047365" indent="0">
              <a:buNone/>
              <a:defRPr sz="133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870435" y="1812046"/>
            <a:ext cx="3367780" cy="3292105"/>
          </a:xfrm>
        </p:spPr>
        <p:txBody>
          <a:bodyPr/>
          <a:lstStyle>
            <a:lvl1pPr>
              <a:defRPr sz="2000"/>
            </a:lvl1pPr>
            <a:lvl2pPr>
              <a:defRPr sz="1665"/>
            </a:lvl2pPr>
            <a:lvl3pPr>
              <a:defRPr sz="1500"/>
            </a:lvl3pPr>
            <a:lvl4pPr>
              <a:defRPr sz="1335"/>
            </a:lvl4pPr>
            <a:lvl5pPr>
              <a:defRPr sz="1335"/>
            </a:lvl5pPr>
            <a:lvl6pPr>
              <a:defRPr sz="1335"/>
            </a:lvl6pPr>
            <a:lvl7pPr>
              <a:defRPr sz="1335"/>
            </a:lvl7pPr>
            <a:lvl8pPr>
              <a:defRPr sz="1335"/>
            </a:lvl8pPr>
            <a:lvl9pPr>
              <a:defRPr sz="13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51B89A-562D-5D4E-A8FD-89E3FC3DCE13}" type="slidenum">
              <a:rPr lang="en-US" altLang="zh-CN"/>
            </a:fld>
            <a:endParaRPr lang="en-US" altLang="zh-CN" sz="1665" b="0">
              <a:solidFill>
                <a:schemeClr val="tx1"/>
              </a:solidFill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7175" y="0"/>
            <a:ext cx="2124364" cy="795506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1B9AA-EBCF-CC4B-9400-8D04D630974A}" type="slidenum">
              <a:rPr lang="en-US" altLang="zh-CN"/>
            </a:fld>
            <a:endParaRPr lang="en-US" altLang="zh-CN" sz="1665" b="0">
              <a:solidFill>
                <a:schemeClr val="tx1"/>
              </a:solidFill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7175" y="0"/>
            <a:ext cx="2124364" cy="795506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1CC4DE-A3A2-8E4B-88CD-3C1454D3CDA9}" type="slidenum">
              <a:rPr lang="en-US" altLang="zh-CN"/>
            </a:fld>
            <a:endParaRPr lang="en-US" altLang="zh-CN" sz="1665" b="0">
              <a:solidFill>
                <a:schemeClr val="tx1"/>
              </a:solidFill>
            </a:endParaRP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7175" y="0"/>
            <a:ext cx="2124364" cy="795506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0959" y="227498"/>
            <a:ext cx="2506655" cy="968188"/>
          </a:xfrm>
        </p:spPr>
        <p:txBody>
          <a:bodyPr anchor="b"/>
          <a:lstStyle>
            <a:lvl1pPr algn="l">
              <a:defRPr sz="1665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8885" y="227498"/>
            <a:ext cx="4259329" cy="4876653"/>
          </a:xfrm>
        </p:spPr>
        <p:txBody>
          <a:bodyPr/>
          <a:lstStyle>
            <a:lvl1pPr>
              <a:defRPr sz="2665"/>
            </a:lvl1pPr>
            <a:lvl2pPr>
              <a:defRPr sz="2335"/>
            </a:lvl2pPr>
            <a:lvl3pPr>
              <a:defRPr sz="2000"/>
            </a:lvl3pPr>
            <a:lvl4pPr>
              <a:defRPr sz="1665"/>
            </a:lvl4pPr>
            <a:lvl5pPr>
              <a:defRPr sz="1665"/>
            </a:lvl5pPr>
            <a:lvl6pPr>
              <a:defRPr sz="1665"/>
            </a:lvl6pPr>
            <a:lvl7pPr>
              <a:defRPr sz="1665"/>
            </a:lvl7pPr>
            <a:lvl8pPr>
              <a:defRPr sz="1665"/>
            </a:lvl8pPr>
            <a:lvl9pPr>
              <a:defRPr sz="166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80959" y="1195686"/>
            <a:ext cx="2506655" cy="3908465"/>
          </a:xfrm>
        </p:spPr>
        <p:txBody>
          <a:bodyPr/>
          <a:lstStyle>
            <a:lvl1pPr marL="0" indent="0">
              <a:buNone/>
              <a:defRPr sz="1165"/>
            </a:lvl1pPr>
            <a:lvl2pPr marL="381000" indent="0">
              <a:buNone/>
              <a:defRPr sz="1000"/>
            </a:lvl2pPr>
            <a:lvl3pPr marL="762000" indent="0">
              <a:buNone/>
              <a:defRPr sz="835"/>
            </a:lvl3pPr>
            <a:lvl4pPr marL="1143000" indent="0">
              <a:buNone/>
              <a:defRPr sz="750"/>
            </a:lvl4pPr>
            <a:lvl5pPr marL="1524000" indent="0">
              <a:buNone/>
              <a:defRPr sz="750"/>
            </a:lvl5pPr>
            <a:lvl6pPr marL="1905000" indent="0">
              <a:buNone/>
              <a:defRPr sz="750"/>
            </a:lvl6pPr>
            <a:lvl7pPr marL="2285365" indent="0">
              <a:buNone/>
              <a:defRPr sz="750"/>
            </a:lvl7pPr>
            <a:lvl8pPr marL="2666365" indent="0">
              <a:buNone/>
              <a:defRPr sz="750"/>
            </a:lvl8pPr>
            <a:lvl9pPr marL="3047365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419BF6-E78B-B34C-A32A-0220DE12DA5D}" type="slidenum">
              <a:rPr lang="en-US" altLang="zh-CN"/>
            </a:fld>
            <a:endParaRPr lang="en-US" altLang="zh-CN" sz="1665" b="0">
              <a:solidFill>
                <a:schemeClr val="tx1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7175" y="0"/>
            <a:ext cx="2124364" cy="795506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3411" y="3999728"/>
            <a:ext cx="4571504" cy="472191"/>
          </a:xfrm>
        </p:spPr>
        <p:txBody>
          <a:bodyPr anchor="b"/>
          <a:lstStyle>
            <a:lvl1pPr algn="l">
              <a:defRPr sz="1665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493411" y="510548"/>
            <a:ext cx="4571504" cy="3428338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665"/>
            </a:lvl1pPr>
            <a:lvl2pPr marL="381000" indent="0">
              <a:buNone/>
              <a:defRPr sz="2335"/>
            </a:lvl2pPr>
            <a:lvl3pPr marL="762000" indent="0">
              <a:buNone/>
              <a:defRPr sz="2000"/>
            </a:lvl3pPr>
            <a:lvl4pPr marL="1143000" indent="0">
              <a:buNone/>
              <a:defRPr sz="1665"/>
            </a:lvl4pPr>
            <a:lvl5pPr marL="1524000" indent="0">
              <a:buNone/>
              <a:defRPr sz="1665"/>
            </a:lvl5pPr>
            <a:lvl6pPr marL="1905000" indent="0">
              <a:buNone/>
              <a:defRPr sz="1665"/>
            </a:lvl6pPr>
            <a:lvl7pPr marL="2285365" indent="0">
              <a:buNone/>
              <a:defRPr sz="1665"/>
            </a:lvl7pPr>
            <a:lvl8pPr marL="2666365" indent="0">
              <a:buNone/>
              <a:defRPr sz="1665"/>
            </a:lvl8pPr>
            <a:lvl9pPr marL="3047365" indent="0">
              <a:buNone/>
              <a:defRPr sz="1665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93411" y="4471919"/>
            <a:ext cx="4571504" cy="670589"/>
          </a:xfrm>
        </p:spPr>
        <p:txBody>
          <a:bodyPr/>
          <a:lstStyle>
            <a:lvl1pPr marL="0" indent="0">
              <a:buNone/>
              <a:defRPr sz="1165"/>
            </a:lvl1pPr>
            <a:lvl2pPr marL="381000" indent="0">
              <a:buNone/>
              <a:defRPr sz="1000"/>
            </a:lvl2pPr>
            <a:lvl3pPr marL="762000" indent="0">
              <a:buNone/>
              <a:defRPr sz="835"/>
            </a:lvl3pPr>
            <a:lvl4pPr marL="1143000" indent="0">
              <a:buNone/>
              <a:defRPr sz="750"/>
            </a:lvl4pPr>
            <a:lvl5pPr marL="1524000" indent="0">
              <a:buNone/>
              <a:defRPr sz="750"/>
            </a:lvl5pPr>
            <a:lvl6pPr marL="1905000" indent="0">
              <a:buNone/>
              <a:defRPr sz="750"/>
            </a:lvl6pPr>
            <a:lvl7pPr marL="2285365" indent="0">
              <a:buNone/>
              <a:defRPr sz="750"/>
            </a:lvl7pPr>
            <a:lvl8pPr marL="2666365" indent="0">
              <a:buNone/>
              <a:defRPr sz="750"/>
            </a:lvl8pPr>
            <a:lvl9pPr marL="3047365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32EF0-2238-3C4C-A69F-EE422C894EFF}" type="slidenum">
              <a:rPr lang="en-US" altLang="zh-CN"/>
            </a:fld>
            <a:endParaRPr lang="en-US" altLang="zh-CN" sz="1665" b="0">
              <a:solidFill>
                <a:schemeClr val="tx1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7175" y="0"/>
            <a:ext cx="2124364" cy="795506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EFCAE-FDF3-3A43-A95D-BC6B5EC7C285}" type="slidenum">
              <a:rPr lang="en-US" altLang="zh-CN"/>
            </a:fld>
            <a:endParaRPr lang="en-US" altLang="zh-CN" sz="1665" b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7175" y="0"/>
            <a:ext cx="2124364" cy="795506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625755" y="290986"/>
            <a:ext cx="1784420" cy="478803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69846" y="290986"/>
            <a:ext cx="5228922" cy="478803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4108F1-F1BD-994A-A65F-3B141B445902}" type="slidenum">
              <a:rPr lang="en-US" altLang="zh-CN"/>
            </a:fld>
            <a:endParaRPr lang="en-US" altLang="zh-CN" sz="1665" b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7175" y="0"/>
            <a:ext cx="2124364" cy="795506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9846" y="290986"/>
            <a:ext cx="7140329" cy="4060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269846" y="876925"/>
            <a:ext cx="7140329" cy="4202095"/>
          </a:xfrm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D1FC87-263F-E441-9FCC-CDDAE53666EB}" type="slidenum">
              <a:rPr lang="en-US" altLang="zh-CN"/>
            </a:fld>
            <a:endParaRPr lang="en-US" altLang="zh-CN" sz="1665" b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7175" y="0"/>
            <a:ext cx="2124364" cy="795506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69846" y="290986"/>
            <a:ext cx="7140329" cy="478803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8F5768-AFD8-5940-982A-4F76CC4B8CD4}" type="slidenum">
              <a:rPr lang="en-US" altLang="zh-CN"/>
            </a:fld>
            <a:endParaRPr lang="en-US" altLang="zh-CN" sz="1665" b="0">
              <a:solidFill>
                <a:schemeClr val="tx1"/>
              </a:solidFill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7175" y="0"/>
            <a:ext cx="2124364" cy="795506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E337F8-331A-6F44-8380-109569FA9F4A}" type="slidenum">
              <a:rPr lang="en-US" altLang="zh-CN" smtClean="0"/>
            </a:fld>
            <a:endParaRPr lang="en-US" altLang="zh-CN" sz="1665" b="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 bwMode="auto">
          <a:xfrm>
            <a:off x="3759200" y="1533236"/>
            <a:ext cx="4350327" cy="2216728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65A6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3719" y="304800"/>
            <a:ext cx="2541154" cy="951581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6D0902-0825-BD4B-9C45-6843D21D8A7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EFC4B0-237A-1340-A24B-06140583E81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25F757-F278-4D5B-9582-95F4AA9C61E3}" type="slidenum">
              <a:rPr lang="en-US" altLang="zh-CN"/>
            </a:fld>
            <a:endParaRPr lang="en-US" altLang="zh-CN" sz="1665" b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 userDrawn="1"/>
        </p:nvSpPr>
        <p:spPr>
          <a:xfrm>
            <a:off x="215613" y="6187411"/>
            <a:ext cx="1620397" cy="5118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500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A786A6-32FC-4541-B5DB-6FC5AB6A0D1D}" type="slidenum">
              <a:rPr lang="en-US" altLang="zh-CN"/>
            </a:fld>
            <a:endParaRPr lang="en-US" altLang="zh-CN" sz="1665" b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 userDrawn="1"/>
        </p:nvSpPr>
        <p:spPr>
          <a:xfrm>
            <a:off x="276460" y="6129213"/>
            <a:ext cx="1559549" cy="5396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500">
              <a:solidFill>
                <a:srgbClr val="FFFFFF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ADC8B-129F-4C0C-A289-640A152DFC90}" type="slidenum">
              <a:rPr lang="en-US" altLang="zh-CN"/>
            </a:fld>
            <a:endParaRPr lang="en-US" altLang="zh-CN" sz="1665" b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宽屏封面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3"/>
            <a:ext cx="12195968" cy="6855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9280" y="1677135"/>
            <a:ext cx="6030523" cy="460286"/>
          </a:xfrm>
        </p:spPr>
        <p:txBody>
          <a:bodyPr/>
          <a:lstStyle>
            <a:lvl1pPr>
              <a:defRPr sz="3335">
                <a:solidFill>
                  <a:srgbClr val="0065A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89706" y="2376823"/>
            <a:ext cx="3539741" cy="279081"/>
          </a:xfrm>
        </p:spPr>
        <p:txBody>
          <a:bodyPr/>
          <a:lstStyle>
            <a:lvl1pPr>
              <a:defRPr sz="1665">
                <a:ea typeface="黑体" panose="02010609060101010101" pitchFamily="2" charset="-122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005592"/>
                </a:solidFill>
              </a:defRPr>
            </a:lvl1pPr>
          </a:lstStyle>
          <a:p>
            <a:pPr>
              <a:defRPr/>
            </a:pPr>
            <a:fld id="{A2606A02-CD54-4A7E-909A-B7534CD0CFA5}" type="slidenum">
              <a:rPr lang="en-US" altLang="zh-CN"/>
            </a:fld>
            <a:endParaRPr lang="en-US" altLang="zh-CN" sz="1665" b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756626" y="1208913"/>
            <a:ext cx="10678748" cy="48872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55079-B004-49F6-A6DD-70CD84396E26}" type="slidenum">
              <a:rPr lang="en-US" altLang="zh-CN"/>
            </a:fld>
            <a:endParaRPr lang="en-US" altLang="zh-CN" sz="1665" b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>
          <a:xfrm>
            <a:off x="7440600" y="6273384"/>
            <a:ext cx="3324128" cy="47615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70D224B-325C-4743-B693-FB721895C05F}" type="datetime2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单击此处编辑母版文本样式
二级
三级
四级
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单击此处编辑母版文本样式
二级
三级
四级
五级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6D0902-0825-BD4B-9C45-6843D21D8A7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EFC4B0-237A-1340-A24B-06140583E81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6D0902-0825-BD4B-9C45-6843D21D8A7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EFC4B0-237A-1340-A24B-06140583E81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6D0902-0825-BD4B-9C45-6843D21D8A7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EFC4B0-237A-1340-A24B-06140583E81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单击此处编辑母版文本样式
二级
三级
四级
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单击此处编辑母版文本样式
二级
三级
四级
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6D0902-0825-BD4B-9C45-6843D21D8A7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EFC4B0-237A-1340-A24B-06140583E81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单击此处编辑母版文本样式
二级
三级
四级
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6D0902-0825-BD4B-9C45-6843D21D8A7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EFC4B0-237A-1340-A24B-06140583E81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image" Target="../media/image4.png"/><Relationship Id="rId15" Type="http://schemas.openxmlformats.org/officeDocument/2006/relationships/image" Target="../media/image3.png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7" Type="http://schemas.openxmlformats.org/officeDocument/2006/relationships/theme" Target="../theme/theme3.xml"/><Relationship Id="rId16" Type="http://schemas.openxmlformats.org/officeDocument/2006/relationships/image" Target="../media/image4.png"/><Relationship Id="rId15" Type="http://schemas.openxmlformats.org/officeDocument/2006/relationships/image" Target="../media/image3.png"/><Relationship Id="rId14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7" Type="http://schemas.openxmlformats.org/officeDocument/2006/relationships/image" Target="../media/image4.png"/><Relationship Id="rId6" Type="http://schemas.openxmlformats.org/officeDocument/2006/relationships/image" Target="../media/image7.jpeg"/><Relationship Id="rId5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3.xml"/><Relationship Id="rId3" Type="http://schemas.openxmlformats.org/officeDocument/2006/relationships/slideLayout" Target="../slideLayouts/slideLayout42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533" y="6248253"/>
            <a:ext cx="2845285" cy="476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640" tIns="65320" rIns="130640" bIns="65320" numCol="1" anchor="t" anchorCtr="0" compatLnSpc="1"/>
          <a:lstStyle>
            <a:lvl1pPr algn="r" defTabSz="1088390" eaLnBrk="1" hangingPunct="1">
              <a:defRPr sz="1915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DE337F8-331A-6F44-8380-109569FA9F4A}" type="slidenum">
              <a:rPr lang="en-US" altLang="zh-CN"/>
            </a:fld>
            <a:endParaRPr lang="en-US" altLang="zh-CN" sz="1665" b="0" dirty="0">
              <a:solidFill>
                <a:schemeClr val="tx1"/>
              </a:solidFill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0325" y="254043"/>
            <a:ext cx="11575588" cy="48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640" tIns="65320" rIns="130640" bIns="65320" numCol="1" anchor="t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40600" y="6273384"/>
            <a:ext cx="3324128" cy="476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640" tIns="65320" rIns="130640" bIns="65320" numCol="1" anchor="t" anchorCtr="0" compatLnSpc="1"/>
          <a:lstStyle>
            <a:lvl1pPr algn="r" defTabSz="1088390" eaLnBrk="1" hangingPunct="1">
              <a:defRPr sz="1415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/>
  <p:hf hdr="0" ftr="0" dt="0"/>
  <p:txStyles>
    <p:titleStyle>
      <a:lvl1pPr algn="l" defTabSz="1088390" rtl="0" eaLnBrk="0" fontAlgn="base" hangingPunct="0">
        <a:spcBef>
          <a:spcPct val="0"/>
        </a:spcBef>
        <a:spcAft>
          <a:spcPct val="0"/>
        </a:spcAft>
        <a:defRPr sz="3665">
          <a:solidFill>
            <a:schemeClr val="tx2"/>
          </a:solidFill>
          <a:latin typeface="+mj-lt"/>
          <a:ea typeface="+mj-ea"/>
          <a:cs typeface="+mj-cs"/>
        </a:defRPr>
      </a:lvl1pPr>
      <a:lvl2pPr algn="l" defTabSz="1088390" rtl="0" eaLnBrk="0" fontAlgn="base" hangingPunct="0">
        <a:spcBef>
          <a:spcPct val="0"/>
        </a:spcBef>
        <a:spcAft>
          <a:spcPct val="0"/>
        </a:spcAft>
        <a:defRPr sz="3665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l" defTabSz="1088390" rtl="0" eaLnBrk="0" fontAlgn="base" hangingPunct="0">
        <a:spcBef>
          <a:spcPct val="0"/>
        </a:spcBef>
        <a:spcAft>
          <a:spcPct val="0"/>
        </a:spcAft>
        <a:defRPr sz="3665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l" defTabSz="1088390" rtl="0" eaLnBrk="0" fontAlgn="base" hangingPunct="0">
        <a:spcBef>
          <a:spcPct val="0"/>
        </a:spcBef>
        <a:spcAft>
          <a:spcPct val="0"/>
        </a:spcAft>
        <a:defRPr sz="3665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l" defTabSz="1088390" rtl="0" eaLnBrk="0" fontAlgn="base" hangingPunct="0">
        <a:spcBef>
          <a:spcPct val="0"/>
        </a:spcBef>
        <a:spcAft>
          <a:spcPct val="0"/>
        </a:spcAft>
        <a:defRPr sz="3665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381000" algn="l" rtl="0" fontAlgn="base">
        <a:spcBef>
          <a:spcPct val="0"/>
        </a:spcBef>
        <a:spcAft>
          <a:spcPct val="0"/>
        </a:spcAft>
        <a:defRPr sz="2335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762000" algn="l" rtl="0" fontAlgn="base">
        <a:spcBef>
          <a:spcPct val="0"/>
        </a:spcBef>
        <a:spcAft>
          <a:spcPct val="0"/>
        </a:spcAft>
        <a:defRPr sz="2335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143000" algn="l" rtl="0" fontAlgn="base">
        <a:spcBef>
          <a:spcPct val="0"/>
        </a:spcBef>
        <a:spcAft>
          <a:spcPct val="0"/>
        </a:spcAft>
        <a:defRPr sz="2335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524000" algn="l" rtl="0" fontAlgn="base">
        <a:spcBef>
          <a:spcPct val="0"/>
        </a:spcBef>
        <a:spcAft>
          <a:spcPct val="0"/>
        </a:spcAft>
        <a:defRPr sz="2335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408940" indent="-408940" algn="l" defTabSz="1088390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835">
          <a:solidFill>
            <a:srgbClr val="0065A6"/>
          </a:solidFill>
          <a:latin typeface="+mn-lt"/>
          <a:ea typeface="+mn-ea"/>
          <a:cs typeface="+mn-cs"/>
        </a:defRPr>
      </a:lvl1pPr>
      <a:lvl2pPr marL="986790" indent="-339725" algn="l" defTabSz="1088390" rtl="0" eaLnBrk="0" fontAlgn="base" hangingPunct="0">
        <a:spcBef>
          <a:spcPct val="20000"/>
        </a:spcBef>
        <a:spcAft>
          <a:spcPct val="0"/>
        </a:spcAft>
        <a:buChar char="–"/>
        <a:defRPr sz="2415">
          <a:solidFill>
            <a:srgbClr val="0065A6"/>
          </a:solidFill>
          <a:latin typeface="+mn-lt"/>
          <a:ea typeface="+mn-ea"/>
        </a:defRPr>
      </a:lvl2pPr>
      <a:lvl3pPr marL="1471930" indent="-272415" algn="l" defTabSz="1088390" rtl="0" eaLnBrk="0" fontAlgn="base" hangingPunct="0">
        <a:spcBef>
          <a:spcPct val="20000"/>
        </a:spcBef>
        <a:spcAft>
          <a:spcPct val="0"/>
        </a:spcAft>
        <a:buChar char="•"/>
        <a:defRPr sz="2835">
          <a:solidFill>
            <a:srgbClr val="0065A6"/>
          </a:solidFill>
          <a:latin typeface="+mn-lt"/>
          <a:ea typeface="+mn-ea"/>
        </a:defRPr>
      </a:lvl3pPr>
      <a:lvl4pPr marL="1957705" indent="-272415" algn="l" defTabSz="1088390" rtl="0" eaLnBrk="0" fontAlgn="base" hangingPunct="0">
        <a:spcBef>
          <a:spcPct val="20000"/>
        </a:spcBef>
        <a:spcAft>
          <a:spcPct val="0"/>
        </a:spcAft>
        <a:buChar char="–"/>
        <a:defRPr sz="1915">
          <a:solidFill>
            <a:srgbClr val="0065A6"/>
          </a:solidFill>
          <a:latin typeface="+mn-lt"/>
          <a:ea typeface="+mn-ea"/>
        </a:defRPr>
      </a:lvl4pPr>
      <a:lvl5pPr marL="2449830" indent="-272415" algn="l" defTabSz="1088390" rtl="0" eaLnBrk="0" fontAlgn="base" hangingPunct="0">
        <a:spcBef>
          <a:spcPct val="20000"/>
        </a:spcBef>
        <a:spcAft>
          <a:spcPct val="0"/>
        </a:spcAft>
        <a:buChar char="»"/>
        <a:defRPr sz="1665">
          <a:solidFill>
            <a:srgbClr val="0065A6"/>
          </a:solidFill>
          <a:latin typeface="+mn-lt"/>
          <a:ea typeface="+mn-ea"/>
        </a:defRPr>
      </a:lvl5pPr>
      <a:lvl6pPr marL="2094865" indent="-190500" algn="l" rtl="0" fontAlgn="base">
        <a:spcBef>
          <a:spcPct val="20000"/>
        </a:spcBef>
        <a:spcAft>
          <a:spcPct val="0"/>
        </a:spcAft>
        <a:buChar char="»"/>
        <a:defRPr sz="1165">
          <a:solidFill>
            <a:srgbClr val="0065A6"/>
          </a:solidFill>
          <a:latin typeface="+mn-lt"/>
          <a:ea typeface="+mn-ea"/>
        </a:defRPr>
      </a:lvl6pPr>
      <a:lvl7pPr marL="2475865" indent="-190500" algn="l" rtl="0" fontAlgn="base">
        <a:spcBef>
          <a:spcPct val="20000"/>
        </a:spcBef>
        <a:spcAft>
          <a:spcPct val="0"/>
        </a:spcAft>
        <a:buChar char="»"/>
        <a:defRPr sz="1165">
          <a:solidFill>
            <a:srgbClr val="0065A6"/>
          </a:solidFill>
          <a:latin typeface="+mn-lt"/>
          <a:ea typeface="+mn-ea"/>
        </a:defRPr>
      </a:lvl7pPr>
      <a:lvl8pPr marL="2856865" indent="-190500" algn="l" rtl="0" fontAlgn="base">
        <a:spcBef>
          <a:spcPct val="20000"/>
        </a:spcBef>
        <a:spcAft>
          <a:spcPct val="0"/>
        </a:spcAft>
        <a:buChar char="»"/>
        <a:defRPr sz="1165">
          <a:solidFill>
            <a:srgbClr val="0065A6"/>
          </a:solidFill>
          <a:latin typeface="+mn-lt"/>
          <a:ea typeface="+mn-ea"/>
        </a:defRPr>
      </a:lvl8pPr>
      <a:lvl9pPr marL="3237865" indent="-190500" algn="l" rtl="0" fontAlgn="base">
        <a:spcBef>
          <a:spcPct val="20000"/>
        </a:spcBef>
        <a:spcAft>
          <a:spcPct val="0"/>
        </a:spcAft>
        <a:buChar char="»"/>
        <a:defRPr sz="1165">
          <a:solidFill>
            <a:srgbClr val="0065A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6136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1000" algn="l" defTabSz="76136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00" algn="l" defTabSz="76136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algn="l" defTabSz="76136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algn="l" defTabSz="76136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5000" algn="l" defTabSz="76136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365" algn="l" defTabSz="76136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365" algn="l" defTabSz="76136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365" algn="l" defTabSz="76136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533" y="6248253"/>
            <a:ext cx="2845285" cy="476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640" tIns="65320" rIns="130640" bIns="65320" numCol="1" anchor="t" anchorCtr="0" compatLnSpc="1"/>
          <a:lstStyle>
            <a:lvl1pPr algn="r" defTabSz="1088390" eaLnBrk="1" hangingPunct="1">
              <a:defRPr sz="1915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DE337F8-331A-6F44-8380-109569FA9F4A}" type="slidenum">
              <a:rPr lang="en-US" altLang="zh-CN"/>
            </a:fld>
            <a:endParaRPr lang="en-US" altLang="zh-CN" sz="1665" b="0" dirty="0">
              <a:solidFill>
                <a:schemeClr val="tx1"/>
              </a:solidFill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0325" y="254043"/>
            <a:ext cx="11575588" cy="48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640" tIns="65320" rIns="130640" bIns="65320" numCol="1" anchor="t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40600" y="6273384"/>
            <a:ext cx="3324128" cy="476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640" tIns="65320" rIns="130640" bIns="65320" numCol="1" anchor="t" anchorCtr="0" compatLnSpc="1"/>
          <a:lstStyle>
            <a:lvl1pPr algn="r" defTabSz="1088390" eaLnBrk="1" hangingPunct="1">
              <a:defRPr sz="1415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ransition/>
  <p:hf hdr="0" ftr="0" dt="0"/>
  <p:txStyles>
    <p:titleStyle>
      <a:lvl1pPr algn="l" defTabSz="1088390" rtl="0" eaLnBrk="0" fontAlgn="base" hangingPunct="0">
        <a:spcBef>
          <a:spcPct val="0"/>
        </a:spcBef>
        <a:spcAft>
          <a:spcPct val="0"/>
        </a:spcAft>
        <a:defRPr sz="3665">
          <a:solidFill>
            <a:schemeClr val="tx2"/>
          </a:solidFill>
          <a:latin typeface="+mj-lt"/>
          <a:ea typeface="+mj-ea"/>
          <a:cs typeface="+mj-cs"/>
        </a:defRPr>
      </a:lvl1pPr>
      <a:lvl2pPr algn="l" defTabSz="1088390" rtl="0" eaLnBrk="0" fontAlgn="base" hangingPunct="0">
        <a:spcBef>
          <a:spcPct val="0"/>
        </a:spcBef>
        <a:spcAft>
          <a:spcPct val="0"/>
        </a:spcAft>
        <a:defRPr sz="3665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l" defTabSz="1088390" rtl="0" eaLnBrk="0" fontAlgn="base" hangingPunct="0">
        <a:spcBef>
          <a:spcPct val="0"/>
        </a:spcBef>
        <a:spcAft>
          <a:spcPct val="0"/>
        </a:spcAft>
        <a:defRPr sz="3665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l" defTabSz="1088390" rtl="0" eaLnBrk="0" fontAlgn="base" hangingPunct="0">
        <a:spcBef>
          <a:spcPct val="0"/>
        </a:spcBef>
        <a:spcAft>
          <a:spcPct val="0"/>
        </a:spcAft>
        <a:defRPr sz="3665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l" defTabSz="1088390" rtl="0" eaLnBrk="0" fontAlgn="base" hangingPunct="0">
        <a:spcBef>
          <a:spcPct val="0"/>
        </a:spcBef>
        <a:spcAft>
          <a:spcPct val="0"/>
        </a:spcAft>
        <a:defRPr sz="3665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381000" algn="l" rtl="0" fontAlgn="base">
        <a:spcBef>
          <a:spcPct val="0"/>
        </a:spcBef>
        <a:spcAft>
          <a:spcPct val="0"/>
        </a:spcAft>
        <a:defRPr sz="2335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762000" algn="l" rtl="0" fontAlgn="base">
        <a:spcBef>
          <a:spcPct val="0"/>
        </a:spcBef>
        <a:spcAft>
          <a:spcPct val="0"/>
        </a:spcAft>
        <a:defRPr sz="2335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143000" algn="l" rtl="0" fontAlgn="base">
        <a:spcBef>
          <a:spcPct val="0"/>
        </a:spcBef>
        <a:spcAft>
          <a:spcPct val="0"/>
        </a:spcAft>
        <a:defRPr sz="2335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524000" algn="l" rtl="0" fontAlgn="base">
        <a:spcBef>
          <a:spcPct val="0"/>
        </a:spcBef>
        <a:spcAft>
          <a:spcPct val="0"/>
        </a:spcAft>
        <a:defRPr sz="2335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408940" indent="-408940" algn="l" defTabSz="1088390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835">
          <a:solidFill>
            <a:srgbClr val="0065A6"/>
          </a:solidFill>
          <a:latin typeface="+mn-lt"/>
          <a:ea typeface="+mn-ea"/>
          <a:cs typeface="+mn-cs"/>
        </a:defRPr>
      </a:lvl1pPr>
      <a:lvl2pPr marL="986790" indent="-339725" algn="l" defTabSz="1088390" rtl="0" eaLnBrk="0" fontAlgn="base" hangingPunct="0">
        <a:spcBef>
          <a:spcPct val="20000"/>
        </a:spcBef>
        <a:spcAft>
          <a:spcPct val="0"/>
        </a:spcAft>
        <a:buChar char="–"/>
        <a:defRPr sz="2415">
          <a:solidFill>
            <a:srgbClr val="0065A6"/>
          </a:solidFill>
          <a:latin typeface="+mn-lt"/>
          <a:ea typeface="+mn-ea"/>
        </a:defRPr>
      </a:lvl2pPr>
      <a:lvl3pPr marL="1471930" indent="-272415" algn="l" defTabSz="1088390" rtl="0" eaLnBrk="0" fontAlgn="base" hangingPunct="0">
        <a:spcBef>
          <a:spcPct val="20000"/>
        </a:spcBef>
        <a:spcAft>
          <a:spcPct val="0"/>
        </a:spcAft>
        <a:buChar char="•"/>
        <a:defRPr sz="2835">
          <a:solidFill>
            <a:srgbClr val="0065A6"/>
          </a:solidFill>
          <a:latin typeface="+mn-lt"/>
          <a:ea typeface="+mn-ea"/>
        </a:defRPr>
      </a:lvl3pPr>
      <a:lvl4pPr marL="1957705" indent="-272415" algn="l" defTabSz="1088390" rtl="0" eaLnBrk="0" fontAlgn="base" hangingPunct="0">
        <a:spcBef>
          <a:spcPct val="20000"/>
        </a:spcBef>
        <a:spcAft>
          <a:spcPct val="0"/>
        </a:spcAft>
        <a:buChar char="–"/>
        <a:defRPr sz="1915">
          <a:solidFill>
            <a:srgbClr val="0065A6"/>
          </a:solidFill>
          <a:latin typeface="+mn-lt"/>
          <a:ea typeface="+mn-ea"/>
        </a:defRPr>
      </a:lvl4pPr>
      <a:lvl5pPr marL="2449830" indent="-272415" algn="l" defTabSz="1088390" rtl="0" eaLnBrk="0" fontAlgn="base" hangingPunct="0">
        <a:spcBef>
          <a:spcPct val="20000"/>
        </a:spcBef>
        <a:spcAft>
          <a:spcPct val="0"/>
        </a:spcAft>
        <a:buChar char="»"/>
        <a:defRPr sz="1665">
          <a:solidFill>
            <a:srgbClr val="0065A6"/>
          </a:solidFill>
          <a:latin typeface="+mn-lt"/>
          <a:ea typeface="+mn-ea"/>
        </a:defRPr>
      </a:lvl5pPr>
      <a:lvl6pPr marL="2094865" indent="-190500" algn="l" rtl="0" fontAlgn="base">
        <a:spcBef>
          <a:spcPct val="20000"/>
        </a:spcBef>
        <a:spcAft>
          <a:spcPct val="0"/>
        </a:spcAft>
        <a:buChar char="»"/>
        <a:defRPr sz="1165">
          <a:solidFill>
            <a:srgbClr val="0065A6"/>
          </a:solidFill>
          <a:latin typeface="+mn-lt"/>
          <a:ea typeface="+mn-ea"/>
        </a:defRPr>
      </a:lvl6pPr>
      <a:lvl7pPr marL="2475865" indent="-190500" algn="l" rtl="0" fontAlgn="base">
        <a:spcBef>
          <a:spcPct val="20000"/>
        </a:spcBef>
        <a:spcAft>
          <a:spcPct val="0"/>
        </a:spcAft>
        <a:buChar char="»"/>
        <a:defRPr sz="1165">
          <a:solidFill>
            <a:srgbClr val="0065A6"/>
          </a:solidFill>
          <a:latin typeface="+mn-lt"/>
          <a:ea typeface="+mn-ea"/>
        </a:defRPr>
      </a:lvl7pPr>
      <a:lvl8pPr marL="2856865" indent="-190500" algn="l" rtl="0" fontAlgn="base">
        <a:spcBef>
          <a:spcPct val="20000"/>
        </a:spcBef>
        <a:spcAft>
          <a:spcPct val="0"/>
        </a:spcAft>
        <a:buChar char="»"/>
        <a:defRPr sz="1165">
          <a:solidFill>
            <a:srgbClr val="0065A6"/>
          </a:solidFill>
          <a:latin typeface="+mn-lt"/>
          <a:ea typeface="+mn-ea"/>
        </a:defRPr>
      </a:lvl8pPr>
      <a:lvl9pPr marL="3237865" indent="-190500" algn="l" rtl="0" fontAlgn="base">
        <a:spcBef>
          <a:spcPct val="20000"/>
        </a:spcBef>
        <a:spcAft>
          <a:spcPct val="0"/>
        </a:spcAft>
        <a:buChar char="»"/>
        <a:defRPr sz="1165">
          <a:solidFill>
            <a:srgbClr val="0065A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6136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1000" algn="l" defTabSz="76136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00" algn="l" defTabSz="76136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algn="l" defTabSz="76136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algn="l" defTabSz="76136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5000" algn="l" defTabSz="76136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365" algn="l" defTabSz="76136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365" algn="l" defTabSz="76136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365" algn="l" defTabSz="76136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8" descr="宽屏内页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45" y="-230143"/>
            <a:ext cx="12198613" cy="708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6626" y="189141"/>
            <a:ext cx="10678748" cy="48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640" tIns="65320" rIns="130640" bIns="65320" numCol="1" anchor="t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矩形 2"/>
          <p:cNvSpPr/>
          <p:nvPr userDrawn="1"/>
        </p:nvSpPr>
        <p:spPr>
          <a:xfrm>
            <a:off x="156088" y="6008852"/>
            <a:ext cx="1679922" cy="847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50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652309" y="6432103"/>
            <a:ext cx="543659" cy="476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640" tIns="65320" rIns="130640" bIns="65320" numCol="1" anchor="t" anchorCtr="0" compatLnSpc="1"/>
          <a:lstStyle>
            <a:lvl1pPr algn="r" defTabSz="1087120" eaLnBrk="1" hangingPunct="1">
              <a:defRPr sz="1915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AF5C1D5-F861-450D-8CFD-CBD20C2A4096}" type="slidenum">
              <a:rPr lang="en-US" altLang="zh-CN"/>
            </a:fld>
            <a:endParaRPr lang="en-US" altLang="zh-CN" sz="1665" b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</p:sldLayoutIdLst>
  <p:hf hdr="0" ftr="0" dt="0"/>
  <p:txStyles>
    <p:titleStyle>
      <a:lvl1pPr algn="l" defTabSz="1087120" rtl="0" eaLnBrk="0" fontAlgn="base" hangingPunct="0">
        <a:spcBef>
          <a:spcPct val="0"/>
        </a:spcBef>
        <a:spcAft>
          <a:spcPct val="0"/>
        </a:spcAft>
        <a:defRPr sz="3335" kern="1200">
          <a:solidFill>
            <a:schemeClr val="tx2"/>
          </a:solidFill>
          <a:latin typeface="+mj-lt"/>
          <a:ea typeface="+mj-ea"/>
          <a:cs typeface="+mj-cs"/>
        </a:defRPr>
      </a:lvl1pPr>
      <a:lvl2pPr algn="l" defTabSz="1087120" rtl="0" eaLnBrk="0" fontAlgn="base" hangingPunct="0">
        <a:spcBef>
          <a:spcPct val="0"/>
        </a:spcBef>
        <a:spcAft>
          <a:spcPct val="0"/>
        </a:spcAft>
        <a:defRPr sz="3335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l" defTabSz="1087120" rtl="0" eaLnBrk="0" fontAlgn="base" hangingPunct="0">
        <a:spcBef>
          <a:spcPct val="0"/>
        </a:spcBef>
        <a:spcAft>
          <a:spcPct val="0"/>
        </a:spcAft>
        <a:defRPr sz="3335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l" defTabSz="1087120" rtl="0" eaLnBrk="0" fontAlgn="base" hangingPunct="0">
        <a:spcBef>
          <a:spcPct val="0"/>
        </a:spcBef>
        <a:spcAft>
          <a:spcPct val="0"/>
        </a:spcAft>
        <a:defRPr sz="3335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l" defTabSz="1087120" rtl="0" eaLnBrk="0" fontAlgn="base" hangingPunct="0">
        <a:spcBef>
          <a:spcPct val="0"/>
        </a:spcBef>
        <a:spcAft>
          <a:spcPct val="0"/>
        </a:spcAft>
        <a:defRPr sz="3335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381000" algn="l" defTabSz="1087755" rtl="0" fontAlgn="base">
        <a:spcBef>
          <a:spcPct val="0"/>
        </a:spcBef>
        <a:spcAft>
          <a:spcPct val="0"/>
        </a:spcAft>
        <a:defRPr sz="3335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762000" algn="l" defTabSz="1087755" rtl="0" fontAlgn="base">
        <a:spcBef>
          <a:spcPct val="0"/>
        </a:spcBef>
        <a:spcAft>
          <a:spcPct val="0"/>
        </a:spcAft>
        <a:defRPr sz="3335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143000" algn="l" defTabSz="1087755" rtl="0" fontAlgn="base">
        <a:spcBef>
          <a:spcPct val="0"/>
        </a:spcBef>
        <a:spcAft>
          <a:spcPct val="0"/>
        </a:spcAft>
        <a:defRPr sz="3335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524000" algn="l" defTabSz="1087755" rtl="0" fontAlgn="base">
        <a:spcBef>
          <a:spcPct val="0"/>
        </a:spcBef>
        <a:spcAft>
          <a:spcPct val="0"/>
        </a:spcAft>
        <a:defRPr sz="3335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408940" indent="-408940" algn="l" defTabSz="1087120" rtl="0" eaLnBrk="0" fontAlgn="base" hangingPunct="0">
        <a:spcBef>
          <a:spcPct val="20000"/>
        </a:spcBef>
        <a:spcAft>
          <a:spcPct val="0"/>
        </a:spcAft>
        <a:buBlip>
          <a:blip r:embed="rId7"/>
        </a:buBlip>
        <a:defRPr sz="2835" kern="1200">
          <a:solidFill>
            <a:srgbClr val="0065A6"/>
          </a:solidFill>
          <a:latin typeface="+mn-lt"/>
          <a:ea typeface="+mn-ea"/>
          <a:cs typeface="+mn-cs"/>
        </a:defRPr>
      </a:lvl1pPr>
      <a:lvl2pPr marL="986790" indent="-339725" algn="l" defTabSz="1087120" rtl="0" eaLnBrk="0" fontAlgn="base" hangingPunct="0">
        <a:spcBef>
          <a:spcPct val="20000"/>
        </a:spcBef>
        <a:spcAft>
          <a:spcPct val="0"/>
        </a:spcAft>
        <a:buChar char="–"/>
        <a:defRPr sz="2415" kern="1200">
          <a:solidFill>
            <a:srgbClr val="0065A6"/>
          </a:solidFill>
          <a:latin typeface="+mn-lt"/>
          <a:ea typeface="+mn-ea"/>
          <a:cs typeface="+mn-cs"/>
        </a:defRPr>
      </a:lvl2pPr>
      <a:lvl3pPr marL="1471930" indent="-272415" algn="l" defTabSz="1087120" rtl="0" eaLnBrk="0" fontAlgn="base" hangingPunct="0">
        <a:spcBef>
          <a:spcPct val="20000"/>
        </a:spcBef>
        <a:spcAft>
          <a:spcPct val="0"/>
        </a:spcAft>
        <a:buChar char="•"/>
        <a:defRPr sz="2835" kern="1200">
          <a:solidFill>
            <a:srgbClr val="0065A6"/>
          </a:solidFill>
          <a:latin typeface="+mn-lt"/>
          <a:ea typeface="+mn-ea"/>
          <a:cs typeface="+mn-cs"/>
        </a:defRPr>
      </a:lvl3pPr>
      <a:lvl4pPr marL="1957705" indent="-272415" algn="l" defTabSz="1087120" rtl="0" eaLnBrk="0" fontAlgn="base" hangingPunct="0">
        <a:spcBef>
          <a:spcPct val="20000"/>
        </a:spcBef>
        <a:spcAft>
          <a:spcPct val="0"/>
        </a:spcAft>
        <a:buChar char="–"/>
        <a:defRPr sz="1915" kern="1200">
          <a:solidFill>
            <a:srgbClr val="0065A6"/>
          </a:solidFill>
          <a:latin typeface="+mn-lt"/>
          <a:ea typeface="+mn-ea"/>
          <a:cs typeface="+mn-cs"/>
        </a:defRPr>
      </a:lvl4pPr>
      <a:lvl5pPr marL="2449830" indent="-272415" algn="l" defTabSz="1087120" rtl="0" eaLnBrk="0" fontAlgn="base" hangingPunct="0">
        <a:spcBef>
          <a:spcPct val="20000"/>
        </a:spcBef>
        <a:spcAft>
          <a:spcPct val="0"/>
        </a:spcAft>
        <a:buChar char="»"/>
        <a:defRPr sz="1665" kern="1200">
          <a:solidFill>
            <a:srgbClr val="0065A6"/>
          </a:solidFill>
          <a:latin typeface="+mn-lt"/>
          <a:ea typeface="+mn-ea"/>
          <a:cs typeface="+mn-cs"/>
        </a:defRPr>
      </a:lvl5pPr>
      <a:lvl6pPr marL="2094865" indent="-190500" algn="l" defTabSz="761365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5865" indent="-190500" algn="l" defTabSz="761365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6865" indent="-190500" algn="l" defTabSz="761365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7865" indent="-190500" algn="l" defTabSz="761365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6136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1000" algn="l" defTabSz="76136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00" algn="l" defTabSz="76136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algn="l" defTabSz="76136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algn="l" defTabSz="76136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5000" algn="l" defTabSz="76136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365" algn="l" defTabSz="76136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365" algn="l" defTabSz="76136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365" algn="l" defTabSz="76136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9.xml"/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5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" name="矩形 65"/>
          <p:cNvSpPr/>
          <p:nvPr/>
        </p:nvSpPr>
        <p:spPr>
          <a:xfrm>
            <a:off x="5867400" y="2721610"/>
            <a:ext cx="3789680" cy="3467735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rgbClr val="0065A6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298700" y="3880485"/>
            <a:ext cx="2830830" cy="2279650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rgbClr val="0065A6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1936115" y="1821180"/>
            <a:ext cx="9620885" cy="0"/>
          </a:xfrm>
          <a:prstGeom prst="line">
            <a:avLst/>
          </a:prstGeom>
          <a:noFill/>
          <a:ln w="25400" cap="flat" cmpd="dbl">
            <a:solidFill>
              <a:schemeClr val="accent1"/>
            </a:solidFill>
            <a:prstDash val="sysDot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37" name="直接连接符 36"/>
          <p:cNvCxnSpPr>
            <a:stCxn id="15" idx="3"/>
          </p:cNvCxnSpPr>
          <p:nvPr/>
        </p:nvCxnSpPr>
        <p:spPr>
          <a:xfrm>
            <a:off x="1936115" y="5741670"/>
            <a:ext cx="9620885" cy="12700"/>
          </a:xfrm>
          <a:prstGeom prst="line">
            <a:avLst/>
          </a:prstGeom>
          <a:noFill/>
          <a:ln w="25400" cap="flat" cmpd="dbl">
            <a:solidFill>
              <a:schemeClr val="accent1"/>
            </a:solidFill>
            <a:prstDash val="sysDot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35" name="直接连接符 34"/>
          <p:cNvCxnSpPr>
            <a:stCxn id="14" idx="3"/>
          </p:cNvCxnSpPr>
          <p:nvPr/>
        </p:nvCxnSpPr>
        <p:spPr>
          <a:xfrm>
            <a:off x="1936115" y="4869180"/>
            <a:ext cx="9620885" cy="13335"/>
          </a:xfrm>
          <a:prstGeom prst="line">
            <a:avLst/>
          </a:prstGeom>
          <a:noFill/>
          <a:ln w="25400" cap="flat" cmpd="dbl">
            <a:solidFill>
              <a:schemeClr val="accent1"/>
            </a:solidFill>
            <a:prstDash val="sysDot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40" name="直接连接符 39"/>
          <p:cNvCxnSpPr>
            <a:stCxn id="6" idx="3"/>
          </p:cNvCxnSpPr>
          <p:nvPr/>
        </p:nvCxnSpPr>
        <p:spPr>
          <a:xfrm flipV="1">
            <a:off x="1936115" y="3265170"/>
            <a:ext cx="9620885" cy="49530"/>
          </a:xfrm>
          <a:prstGeom prst="line">
            <a:avLst/>
          </a:prstGeom>
          <a:noFill/>
          <a:ln w="25400" cap="flat" cmpd="dbl">
            <a:solidFill>
              <a:schemeClr val="accent1"/>
            </a:solidFill>
            <a:prstDash val="sysDot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13" name="直接连接符 12"/>
          <p:cNvCxnSpPr>
            <a:stCxn id="3" idx="3"/>
          </p:cNvCxnSpPr>
          <p:nvPr/>
        </p:nvCxnSpPr>
        <p:spPr>
          <a:xfrm flipV="1">
            <a:off x="1936115" y="2569210"/>
            <a:ext cx="9620885" cy="31115"/>
          </a:xfrm>
          <a:prstGeom prst="line">
            <a:avLst/>
          </a:prstGeom>
          <a:solidFill>
            <a:srgbClr val="C00000"/>
          </a:solidFill>
          <a:ln w="25400" cap="flat" cmpd="dbl">
            <a:solidFill>
              <a:schemeClr val="accent1"/>
            </a:solidFill>
            <a:prstDash val="sysDot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0325" y="254043"/>
            <a:ext cx="11575588" cy="488062"/>
          </a:xfrm>
        </p:spPr>
        <p:txBody>
          <a:bodyPr/>
          <a:p>
            <a:r>
              <a:rPr lang="zh-CN" altLang="en-US">
                <a:sym typeface="+mn-ea"/>
              </a:rPr>
              <a:t>版本分支流程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55980" y="2462848"/>
            <a:ext cx="1080135" cy="274320"/>
          </a:xfrm>
          <a:prstGeom prst="rect">
            <a:avLst/>
          </a:prstGeom>
          <a:solidFill>
            <a:srgbClr val="C00000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 upright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Master</a:t>
            </a:r>
            <a:endParaRPr kumimoji="0" lang="en-US" altLang="zh-CN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415540" y="2427302"/>
            <a:ext cx="432000" cy="344896"/>
          </a:xfrm>
          <a:prstGeom prst="ellipse">
            <a:avLst/>
          </a:prstGeom>
          <a:solidFill>
            <a:srgbClr val="C00000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830</a:t>
            </a:r>
            <a:endParaRPr kumimoji="0" lang="en-US" altLang="zh-CN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777865" y="2430524"/>
            <a:ext cx="432000" cy="344870"/>
          </a:xfrm>
          <a:prstGeom prst="ellipse">
            <a:avLst/>
          </a:prstGeom>
          <a:solidFill>
            <a:srgbClr val="C00000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030</a:t>
            </a:r>
            <a:endParaRPr kumimoji="0" lang="en-US" altLang="zh-CN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9098280" y="2410193"/>
            <a:ext cx="432000" cy="348702"/>
          </a:xfrm>
          <a:prstGeom prst="ellipse">
            <a:avLst/>
          </a:prstGeom>
          <a:solidFill>
            <a:srgbClr val="C00000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130</a:t>
            </a:r>
            <a:endParaRPr kumimoji="0" lang="en-US" altLang="zh-CN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55980" y="4731703"/>
            <a:ext cx="1080135" cy="274320"/>
          </a:xfrm>
          <a:prstGeom prst="rect">
            <a:avLst/>
          </a:prstGeom>
          <a:solidFill>
            <a:srgbClr val="00B0F0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 upright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Arial" panose="020B0604020202020204"/>
              </a:rPr>
              <a:t>dev_20190830</a:t>
            </a:r>
            <a:endParaRPr kumimoji="0" lang="en-US" altLang="zh-CN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Arial" panose="020B0604020202020204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55980" y="5604193"/>
            <a:ext cx="1080135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 upright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Arial" panose="020B0604020202020204"/>
              </a:rPr>
              <a:t>dev_20190830</a:t>
            </a:r>
            <a:endParaRPr kumimoji="0" lang="en-US" altLang="zh-CN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Arial" panose="020B0604020202020204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199765" y="4696726"/>
            <a:ext cx="432000" cy="345028"/>
          </a:xfrm>
          <a:prstGeom prst="ellipse">
            <a:avLst/>
          </a:prstGeom>
          <a:solidFill>
            <a:srgbClr val="00B0F0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cxnSp>
        <p:nvCxnSpPr>
          <p:cNvPr id="17" name="直接箭头连接符 16"/>
          <p:cNvCxnSpPr>
            <a:stCxn id="4" idx="5"/>
            <a:endCxn id="16" idx="0"/>
          </p:cNvCxnSpPr>
          <p:nvPr/>
        </p:nvCxnSpPr>
        <p:spPr>
          <a:xfrm>
            <a:off x="2783840" y="2721610"/>
            <a:ext cx="631825" cy="1974850"/>
          </a:xfrm>
          <a:prstGeom prst="straightConnector1">
            <a:avLst/>
          </a:prstGeom>
          <a:noFill/>
          <a:ln w="25400" cap="flat">
            <a:solidFill>
              <a:srgbClr val="C00000"/>
            </a:solidFill>
            <a:prstDash val="solid"/>
            <a:round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18" name="椭圆 17"/>
          <p:cNvSpPr/>
          <p:nvPr/>
        </p:nvSpPr>
        <p:spPr>
          <a:xfrm>
            <a:off x="4711700" y="5534291"/>
            <a:ext cx="432000" cy="34502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479040" y="5570486"/>
            <a:ext cx="432000" cy="34502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912235" y="4703711"/>
            <a:ext cx="432000" cy="345028"/>
          </a:xfrm>
          <a:prstGeom prst="ellipse">
            <a:avLst/>
          </a:prstGeom>
          <a:solidFill>
            <a:srgbClr val="00B0F0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cxnSp>
        <p:nvCxnSpPr>
          <p:cNvPr id="21" name="直接箭头连接符 20"/>
          <p:cNvCxnSpPr>
            <a:stCxn id="4" idx="4"/>
            <a:endCxn id="19" idx="0"/>
          </p:cNvCxnSpPr>
          <p:nvPr/>
        </p:nvCxnSpPr>
        <p:spPr>
          <a:xfrm>
            <a:off x="2631440" y="2772410"/>
            <a:ext cx="63500" cy="2797810"/>
          </a:xfrm>
          <a:prstGeom prst="straightConnector1">
            <a:avLst/>
          </a:prstGeom>
          <a:noFill/>
          <a:ln w="25400" cap="flat">
            <a:solidFill>
              <a:srgbClr val="C00000"/>
            </a:solidFill>
            <a:prstDash val="solid"/>
            <a:round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23" name="直接箭头连接符 22"/>
          <p:cNvCxnSpPr>
            <a:stCxn id="20" idx="7"/>
            <a:endCxn id="11" idx="3"/>
          </p:cNvCxnSpPr>
          <p:nvPr/>
        </p:nvCxnSpPr>
        <p:spPr>
          <a:xfrm flipV="1">
            <a:off x="4280535" y="3386455"/>
            <a:ext cx="127000" cy="1367790"/>
          </a:xfrm>
          <a:prstGeom prst="straightConnector1">
            <a:avLst/>
          </a:prstGeom>
          <a:noFill/>
          <a:ln w="25400" cap="flat">
            <a:solidFill>
              <a:schemeClr val="tx1">
                <a:lumMod val="60000"/>
                <a:lumOff val="40000"/>
              </a:schemeClr>
            </a:solidFill>
            <a:prstDash val="solid"/>
            <a:round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25" name="直接箭头连接符 24"/>
          <p:cNvCxnSpPr>
            <a:stCxn id="18" idx="0"/>
            <a:endCxn id="11" idx="4"/>
          </p:cNvCxnSpPr>
          <p:nvPr/>
        </p:nvCxnSpPr>
        <p:spPr>
          <a:xfrm flipH="1" flipV="1">
            <a:off x="4559935" y="3437255"/>
            <a:ext cx="367665" cy="2096770"/>
          </a:xfrm>
          <a:prstGeom prst="straightConnector1">
            <a:avLst/>
          </a:prstGeom>
          <a:noFill/>
          <a:ln w="25400" cap="flat">
            <a:solidFill>
              <a:schemeClr val="accent1">
                <a:lumMod val="75000"/>
              </a:schemeClr>
            </a:solidFill>
            <a:prstDash val="solid"/>
            <a:round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26" name="椭圆 25"/>
          <p:cNvSpPr/>
          <p:nvPr/>
        </p:nvSpPr>
        <p:spPr>
          <a:xfrm>
            <a:off x="4914265" y="2390474"/>
            <a:ext cx="432000" cy="348702"/>
          </a:xfrm>
          <a:prstGeom prst="ellipse">
            <a:avLst/>
          </a:prstGeom>
          <a:solidFill>
            <a:srgbClr val="C00000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920</a:t>
            </a:r>
            <a:endParaRPr kumimoji="0" lang="en-US" altLang="zh-CN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55980" y="1683703"/>
            <a:ext cx="1080135" cy="274320"/>
          </a:xfrm>
          <a:prstGeom prst="rect">
            <a:avLst/>
          </a:prstGeom>
          <a:solidFill>
            <a:srgbClr val="002060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 upright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Arial" panose="020B0604020202020204"/>
              </a:rPr>
              <a:t>fix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Arial" panose="020B0604020202020204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346065" y="1648726"/>
            <a:ext cx="432000" cy="345028"/>
          </a:xfrm>
          <a:prstGeom prst="ellipse">
            <a:avLst/>
          </a:prstGeom>
          <a:solidFill>
            <a:srgbClr val="002060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cxnSp>
        <p:nvCxnSpPr>
          <p:cNvPr id="30" name="直接箭头连接符 29"/>
          <p:cNvCxnSpPr>
            <a:stCxn id="26" idx="0"/>
            <a:endCxn id="29" idx="3"/>
          </p:cNvCxnSpPr>
          <p:nvPr/>
        </p:nvCxnSpPr>
        <p:spPr>
          <a:xfrm flipV="1">
            <a:off x="5130165" y="1942465"/>
            <a:ext cx="279400" cy="448310"/>
          </a:xfrm>
          <a:prstGeom prst="straightConnector1">
            <a:avLst/>
          </a:prstGeom>
          <a:noFill/>
          <a:ln w="25400" cap="flat">
            <a:solidFill>
              <a:srgbClr val="C00000"/>
            </a:solidFill>
            <a:prstDash val="solid"/>
            <a:round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31" name="直接箭头连接符 30"/>
          <p:cNvCxnSpPr>
            <a:stCxn id="29" idx="5"/>
            <a:endCxn id="5" idx="0"/>
          </p:cNvCxnSpPr>
          <p:nvPr/>
        </p:nvCxnSpPr>
        <p:spPr>
          <a:xfrm>
            <a:off x="5714365" y="1942465"/>
            <a:ext cx="279400" cy="488315"/>
          </a:xfrm>
          <a:prstGeom prst="straightConnector1">
            <a:avLst/>
          </a:prstGeom>
          <a:noFill/>
          <a:ln w="25400" cap="flat">
            <a:solidFill>
              <a:schemeClr val="accent4">
                <a:lumMod val="50000"/>
              </a:schemeClr>
            </a:solidFill>
            <a:prstDash val="solid"/>
            <a:round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6" name="矩形 5"/>
          <p:cNvSpPr/>
          <p:nvPr/>
        </p:nvSpPr>
        <p:spPr>
          <a:xfrm>
            <a:off x="855980" y="3177223"/>
            <a:ext cx="1080135" cy="274320"/>
          </a:xfrm>
          <a:prstGeom prst="rect">
            <a:avLst/>
          </a:prstGeom>
          <a:solidFill>
            <a:srgbClr val="00B050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 upright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Arial" panose="020B0604020202020204"/>
              </a:rPr>
              <a:t>Test</a:t>
            </a:r>
            <a:endParaRPr kumimoji="0" lang="en-US" altLang="zh-CN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Arial" panose="020B0604020202020204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344035" y="3092716"/>
            <a:ext cx="432000" cy="345028"/>
          </a:xfrm>
          <a:prstGeom prst="ellipse">
            <a:avLst/>
          </a:prstGeom>
          <a:solidFill>
            <a:srgbClr val="00B050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cxnSp>
        <p:nvCxnSpPr>
          <p:cNvPr id="38" name="直接箭头连接符 37"/>
          <p:cNvCxnSpPr>
            <a:stCxn id="11" idx="0"/>
            <a:endCxn id="26" idx="3"/>
          </p:cNvCxnSpPr>
          <p:nvPr/>
        </p:nvCxnSpPr>
        <p:spPr>
          <a:xfrm flipV="1">
            <a:off x="4559935" y="2688590"/>
            <a:ext cx="417830" cy="403860"/>
          </a:xfrm>
          <a:prstGeom prst="straightConnector1">
            <a:avLst/>
          </a:prstGeom>
          <a:noFill/>
          <a:ln w="25400" cap="flat">
            <a:solidFill>
              <a:srgbClr val="00B050"/>
            </a:solidFill>
            <a:prstDash val="solid"/>
            <a:round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41" name="文本框 40"/>
          <p:cNvSpPr txBox="1"/>
          <p:nvPr/>
        </p:nvSpPr>
        <p:spPr>
          <a:xfrm>
            <a:off x="788670" y="2731770"/>
            <a:ext cx="19958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主分支，只用于上线流程</a:t>
            </a:r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None/>
            </a:pPr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88670" y="3488055"/>
            <a:ext cx="19958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日常测试分支</a:t>
            </a:r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88670" y="5041265"/>
            <a:ext cx="19958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开发分支</a:t>
            </a:r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55980" y="5915025"/>
            <a:ext cx="19958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开发分支</a:t>
            </a:r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51535" y="1993265"/>
            <a:ext cx="19958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紧急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修复分支</a:t>
            </a:r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6594475" y="4712601"/>
            <a:ext cx="432000" cy="345028"/>
          </a:xfrm>
          <a:prstGeom prst="ellipse">
            <a:avLst/>
          </a:prstGeom>
          <a:solidFill>
            <a:srgbClr val="00B0F0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cxnSp>
        <p:nvCxnSpPr>
          <p:cNvPr id="47" name="直接箭头连接符 46"/>
          <p:cNvCxnSpPr>
            <a:stCxn id="5" idx="4"/>
            <a:endCxn id="46" idx="1"/>
          </p:cNvCxnSpPr>
          <p:nvPr/>
        </p:nvCxnSpPr>
        <p:spPr>
          <a:xfrm>
            <a:off x="5993765" y="2775585"/>
            <a:ext cx="664210" cy="1987550"/>
          </a:xfrm>
          <a:prstGeom prst="straightConnector1">
            <a:avLst/>
          </a:prstGeom>
          <a:noFill/>
          <a:ln w="25400" cap="flat">
            <a:solidFill>
              <a:srgbClr val="C00000"/>
            </a:solidFill>
            <a:prstDash val="solid"/>
            <a:round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48" name="椭圆 47"/>
          <p:cNvSpPr/>
          <p:nvPr/>
        </p:nvSpPr>
        <p:spPr>
          <a:xfrm>
            <a:off x="6109970" y="5534291"/>
            <a:ext cx="432000" cy="34502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cxnSp>
        <p:nvCxnSpPr>
          <p:cNvPr id="49" name="直接箭头连接符 48"/>
          <p:cNvCxnSpPr>
            <a:stCxn id="5" idx="4"/>
            <a:endCxn id="48" idx="1"/>
          </p:cNvCxnSpPr>
          <p:nvPr/>
        </p:nvCxnSpPr>
        <p:spPr>
          <a:xfrm>
            <a:off x="5993765" y="2775585"/>
            <a:ext cx="179705" cy="2809240"/>
          </a:xfrm>
          <a:prstGeom prst="straightConnector1">
            <a:avLst/>
          </a:prstGeom>
          <a:noFill/>
          <a:ln w="25400" cap="flat">
            <a:solidFill>
              <a:srgbClr val="C00000"/>
            </a:solidFill>
            <a:prstDash val="solid"/>
            <a:round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50" name="椭圆 49"/>
          <p:cNvSpPr/>
          <p:nvPr/>
        </p:nvSpPr>
        <p:spPr>
          <a:xfrm>
            <a:off x="6744970" y="3092716"/>
            <a:ext cx="432000" cy="345028"/>
          </a:xfrm>
          <a:prstGeom prst="ellipse">
            <a:avLst/>
          </a:prstGeom>
          <a:solidFill>
            <a:srgbClr val="00B050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cxnSp>
        <p:nvCxnSpPr>
          <p:cNvPr id="51" name="直接箭头连接符 50"/>
          <p:cNvCxnSpPr>
            <a:stCxn id="59" idx="0"/>
            <a:endCxn id="50" idx="4"/>
          </p:cNvCxnSpPr>
          <p:nvPr/>
        </p:nvCxnSpPr>
        <p:spPr>
          <a:xfrm flipH="1" flipV="1">
            <a:off x="6960870" y="3437255"/>
            <a:ext cx="1108075" cy="1224280"/>
          </a:xfrm>
          <a:prstGeom prst="straightConnector1">
            <a:avLst/>
          </a:prstGeom>
          <a:noFill/>
          <a:ln w="25400" cap="flat">
            <a:solidFill>
              <a:schemeClr val="tx2">
                <a:lumMod val="60000"/>
                <a:lumOff val="40000"/>
              </a:schemeClr>
            </a:solidFill>
            <a:prstDash val="solid"/>
            <a:round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52" name="直接箭头连接符 51"/>
          <p:cNvCxnSpPr>
            <a:stCxn id="62" idx="0"/>
            <a:endCxn id="50" idx="3"/>
          </p:cNvCxnSpPr>
          <p:nvPr/>
        </p:nvCxnSpPr>
        <p:spPr>
          <a:xfrm flipH="1" flipV="1">
            <a:off x="6808470" y="3386455"/>
            <a:ext cx="584200" cy="2218055"/>
          </a:xfrm>
          <a:prstGeom prst="straightConnector1">
            <a:avLst/>
          </a:prstGeom>
          <a:noFill/>
          <a:ln w="25400" cap="flat">
            <a:solidFill>
              <a:schemeClr val="accent1">
                <a:lumMod val="75000"/>
              </a:schemeClr>
            </a:solidFill>
            <a:prstDash val="solid"/>
            <a:round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53" name="矩形 52"/>
          <p:cNvSpPr/>
          <p:nvPr/>
        </p:nvSpPr>
        <p:spPr>
          <a:xfrm>
            <a:off x="855980" y="3951923"/>
            <a:ext cx="1080135" cy="274320"/>
          </a:xfrm>
          <a:prstGeom prst="rect">
            <a:avLst/>
          </a:prstGeom>
          <a:solidFill>
            <a:srgbClr val="FFC000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 upright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Arial" panose="020B0604020202020204"/>
              </a:rPr>
              <a:t>Test-</a:t>
            </a: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Arial" panose="020B0604020202020204"/>
              </a:rPr>
              <a:t>日期</a:t>
            </a: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Arial" panose="020B0604020202020204"/>
            </a:endParaRPr>
          </a:p>
        </p:txBody>
      </p:sp>
      <p:cxnSp>
        <p:nvCxnSpPr>
          <p:cNvPr id="56" name="直接连接符 55"/>
          <p:cNvCxnSpPr>
            <a:stCxn id="53" idx="3"/>
          </p:cNvCxnSpPr>
          <p:nvPr/>
        </p:nvCxnSpPr>
        <p:spPr>
          <a:xfrm flipV="1">
            <a:off x="1936115" y="4052570"/>
            <a:ext cx="9620885" cy="36830"/>
          </a:xfrm>
          <a:prstGeom prst="line">
            <a:avLst/>
          </a:prstGeom>
          <a:noFill/>
          <a:ln w="25400" cap="flat" cmpd="dbl">
            <a:solidFill>
              <a:schemeClr val="accent1"/>
            </a:solidFill>
            <a:prstDash val="sysDot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57" name="文本框 56"/>
          <p:cNvSpPr txBox="1"/>
          <p:nvPr/>
        </p:nvSpPr>
        <p:spPr>
          <a:xfrm>
            <a:off x="788670" y="4262755"/>
            <a:ext cx="19958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特殊测试分支</a:t>
            </a:r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9225280" y="3880116"/>
            <a:ext cx="432000" cy="345028"/>
          </a:xfrm>
          <a:prstGeom prst="ellipse">
            <a:avLst/>
          </a:prstGeom>
          <a:solidFill>
            <a:srgbClr val="FFC000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7853045" y="4661801"/>
            <a:ext cx="432000" cy="345028"/>
          </a:xfrm>
          <a:prstGeom prst="ellipse">
            <a:avLst/>
          </a:prstGeom>
          <a:solidFill>
            <a:srgbClr val="00B0F0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cxnSp>
        <p:nvCxnSpPr>
          <p:cNvPr id="60" name="直接箭头连接符 59"/>
          <p:cNvCxnSpPr>
            <a:stCxn id="59" idx="7"/>
            <a:endCxn id="58" idx="3"/>
          </p:cNvCxnSpPr>
          <p:nvPr/>
        </p:nvCxnSpPr>
        <p:spPr>
          <a:xfrm flipV="1">
            <a:off x="8221345" y="4173855"/>
            <a:ext cx="1067435" cy="538480"/>
          </a:xfrm>
          <a:prstGeom prst="straightConnector1">
            <a:avLst/>
          </a:prstGeom>
          <a:noFill/>
          <a:ln w="25400" cap="flat">
            <a:solidFill>
              <a:schemeClr val="tx2">
                <a:lumMod val="60000"/>
                <a:lumOff val="40000"/>
              </a:schemeClr>
            </a:solidFill>
            <a:prstDash val="solid"/>
            <a:round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61" name="直接箭头连接符 60"/>
          <p:cNvCxnSpPr>
            <a:stCxn id="58" idx="0"/>
            <a:endCxn id="12" idx="4"/>
          </p:cNvCxnSpPr>
          <p:nvPr/>
        </p:nvCxnSpPr>
        <p:spPr>
          <a:xfrm flipH="1" flipV="1">
            <a:off x="9314180" y="2759075"/>
            <a:ext cx="127000" cy="1120775"/>
          </a:xfrm>
          <a:prstGeom prst="straightConnector1">
            <a:avLst/>
          </a:prstGeom>
          <a:noFill/>
          <a:ln w="25400" cap="flat">
            <a:solidFill>
              <a:schemeClr val="tx2">
                <a:lumMod val="60000"/>
                <a:lumOff val="40000"/>
              </a:schemeClr>
            </a:solidFill>
            <a:prstDash val="solid"/>
            <a:round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62" name="椭圆 61"/>
          <p:cNvSpPr/>
          <p:nvPr/>
        </p:nvSpPr>
        <p:spPr>
          <a:xfrm>
            <a:off x="7176770" y="5604776"/>
            <a:ext cx="432000" cy="34502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cxnSp>
        <p:nvCxnSpPr>
          <p:cNvPr id="63" name="直接箭头连接符 62"/>
          <p:cNvCxnSpPr/>
          <p:nvPr/>
        </p:nvCxnSpPr>
        <p:spPr>
          <a:xfrm>
            <a:off x="6209665" y="2603500"/>
            <a:ext cx="3015615" cy="1449070"/>
          </a:xfrm>
          <a:prstGeom prst="straightConnector1">
            <a:avLst/>
          </a:prstGeom>
          <a:noFill/>
          <a:ln w="25400" cap="flat">
            <a:solidFill>
              <a:srgbClr val="C00000"/>
            </a:solidFill>
            <a:prstDash val="solid"/>
            <a:round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65" name="文本框 64"/>
          <p:cNvSpPr txBox="1"/>
          <p:nvPr/>
        </p:nvSpPr>
        <p:spPr>
          <a:xfrm>
            <a:off x="2298700" y="6176645"/>
            <a:ext cx="28003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buFont typeface="Wingdings" panose="05000000000000000000" pitchFamily="2" charset="2"/>
              <a:buNone/>
            </a:pPr>
            <a:r>
              <a:rPr lang="zh-CN" altLang="en-US" sz="100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常规流程：主分支</a:t>
            </a:r>
            <a:r>
              <a:rPr lang="en-US" altLang="zh-CN" sz="100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100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开发分支</a:t>
            </a:r>
            <a:r>
              <a:rPr lang="en-US" altLang="zh-CN" sz="100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100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日常测试分支</a:t>
            </a:r>
            <a:r>
              <a:rPr lang="en-US" altLang="zh-CN" sz="100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endParaRPr lang="en-US" altLang="zh-CN" sz="100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sz="100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主分支   </a:t>
            </a:r>
            <a:endParaRPr lang="zh-CN" altLang="en-US" sz="100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867400" y="6189345"/>
            <a:ext cx="37896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pitchFamily="2" charset="2"/>
              <a:buNone/>
            </a:pPr>
            <a:r>
              <a:rPr lang="zh-CN" altLang="en-US" sz="100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特殊情况，适用于部分功能上线、部分不上线的场景。创建临时测试分支，将需要上线的分支代码合并到临时测试分支。</a:t>
            </a:r>
            <a:endParaRPr lang="zh-CN" altLang="en-US" sz="100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4344035" y="1223645"/>
            <a:ext cx="321754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buFont typeface="Wingdings" panose="05000000000000000000" pitchFamily="2" charset="2"/>
              <a:buNone/>
            </a:pPr>
            <a:r>
              <a:rPr lang="zh-CN" altLang="en-US" sz="100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紧急修复线上</a:t>
            </a:r>
            <a:r>
              <a:rPr lang="en-US" altLang="zh-CN" sz="100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00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流程，从主分支拉取独立修复分支，</a:t>
            </a:r>
            <a:endParaRPr lang="zh-CN" altLang="en-US" sz="100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sz="100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修改完后合并进主分支，走上线流程。   </a:t>
            </a:r>
            <a:endParaRPr lang="zh-CN" altLang="en-US" sz="100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0153650" y="5006340"/>
            <a:ext cx="156845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pitchFamily="2" charset="2"/>
              <a:buNone/>
            </a:pPr>
            <a:r>
              <a:rPr lang="zh-CN" altLang="en-US" sz="100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如果有公用功能或者组件，需要单独从主分支拉出一个临时分支，开饭完后合并进各个开发分支</a:t>
            </a:r>
            <a:endParaRPr lang="zh-CN" altLang="en-US" sz="100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图形化合并</a:t>
            </a:r>
            <a:b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7650" y="1257935"/>
            <a:ext cx="4157980" cy="4972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110" y="1933575"/>
            <a:ext cx="6382385" cy="42056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5" y="1899920"/>
            <a:ext cx="6382385" cy="42056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407920" y="3489960"/>
            <a:ext cx="290576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3.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这里填写主要的合并内容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24020" y="2312670"/>
            <a:ext cx="270383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2.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这里选择要合并的分支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95520" y="5626100"/>
            <a:ext cx="296164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4.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这里可以看到合并的文件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953760" y="1322705"/>
            <a:ext cx="270383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1.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Helvetica"/>
              </a:rPr>
              <a:t>创建合并请求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Helvetic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846580" y="6346190"/>
            <a:ext cx="6609080" cy="3054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5.</a:t>
            </a: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Helvetica"/>
              </a:rPr>
              <a:t>执行合并，如果不能自动合并会提示冲突文件，需要解决完冲突再合并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Helvetica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8296275" y="1899920"/>
            <a:ext cx="336105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上线发布流程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-Pre+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发版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必须走图形化合并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命令行合并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49300" y="1160780"/>
            <a:ext cx="7374255" cy="48914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对于复杂的系统，我们可能要开好几个分支来开发，那么怎样使用git合并分支呢？</a:t>
            </a: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70C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合并步骤：</a:t>
            </a: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70C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70C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1、进入要合并的分支（如开发分支合并到master，则进入master目录）</a:t>
            </a: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70C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git pull</a:t>
            </a: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70C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70C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2、查看所有分支是否都pull下来了</a:t>
            </a: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70C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git branch -a</a:t>
            </a: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70C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70C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3、使用merge合并开发分支</a:t>
            </a: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70C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git merge 分支名</a:t>
            </a: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70C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70C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4、查看合并之后的状态</a:t>
            </a: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70C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git status </a:t>
            </a: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70C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70C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5、有冲突的话，通过IDE解决冲突；</a:t>
            </a: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70C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70C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6、解决冲突之后，将冲突文件提交暂存区</a:t>
            </a: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70C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git add 冲突文件</a:t>
            </a: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70C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70C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7、提交merge之后的结果</a:t>
            </a: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70C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git commit </a:t>
            </a: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70C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如果不是使用git commit -m "备注" ，那么git会自动将合并的结果作为备注，提交本地仓库；</a:t>
            </a: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70C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70C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8、本地仓库代码提交远程仓库</a:t>
            </a: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70C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git push</a:t>
            </a: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70C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注意事项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43585" y="1581150"/>
            <a:ext cx="7514590" cy="45218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 upright="0">
            <a:spAutoFit/>
          </a:bodyPr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jenkins的app常规打包流程中，beta任务会拉取最新代码，preview和release任务都是基于beta的代码打包，不会更新最新的代码，以防止没经过beta流程的代码被意外打包进生产流程。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70C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70C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打预生产和生产前需要打beta包。包治百病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70C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70C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打预生产和生产前需要打beta包。包治百病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70C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70C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打预生产和生产前需要打beta包。包治百病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70C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70C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70C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70C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如果常规流程和临时流程都有问题，需要开发人员手动打包。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70C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70C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70C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70C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临时流程配置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100" y="1416685"/>
            <a:ext cx="7713980" cy="4023995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>
            <a:off x="4756785" y="4368165"/>
            <a:ext cx="976630" cy="1403985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round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5" name="文本框 4"/>
          <p:cNvSpPr txBox="1"/>
          <p:nvPr/>
        </p:nvSpPr>
        <p:spPr>
          <a:xfrm>
            <a:off x="3519805" y="5728335"/>
            <a:ext cx="436499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hotfix这里修改为对应的分支名称，然后点击保存，之后执行构建。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DE337F8-331A-6F44-8380-109569FA9F4A}" type="slidenum">
              <a:rPr kumimoji="0" lang="en-US" altLang="zh-CN" sz="1915" b="0" i="0" u="none" strike="noStrike" kern="1200" cap="none" spc="0" normalizeH="0" baseline="0" noProof="0" smtClean="0">
                <a:ln>
                  <a:noFill/>
                </a:ln>
                <a:solidFill>
                  <a:srgbClr val="0065A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665" b="0" i="0" u="none" strike="noStrike" kern="1200" cap="none" spc="0" normalizeH="0" baseline="0" noProof="0" dirty="0">
              <a:ln>
                <a:noFill/>
              </a:ln>
              <a:solidFill>
                <a:srgbClr val="0065A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137"/>
            <a:ext cx="12192000" cy="6858000"/>
          </a:xfrm>
          <a:prstGeom prst="rect">
            <a:avLst/>
          </a:prstGeom>
        </p:spPr>
      </p:pic>
      <p:pic>
        <p:nvPicPr>
          <p:cNvPr id="15" name="Picture 10" descr="未标题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8" r="4620"/>
          <a:stretch>
            <a:fillRect/>
          </a:stretch>
        </p:blipFill>
        <p:spPr bwMode="auto">
          <a:xfrm>
            <a:off x="386" y="-1"/>
            <a:ext cx="12191614" cy="6858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 descr="插图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917" y="2035670"/>
            <a:ext cx="3006166" cy="2546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168986" y="4578625"/>
            <a:ext cx="1465145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defPPr>
              <a:defRPr lang="zh-CN"/>
            </a:defPPr>
            <a:lvl1pPr defTabSz="68580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谢  谢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7" name="直接连接符 36"/>
          <p:cNvCxnSpPr>
            <a:stCxn id="15" idx="3"/>
          </p:cNvCxnSpPr>
          <p:nvPr/>
        </p:nvCxnSpPr>
        <p:spPr>
          <a:xfrm>
            <a:off x="1845310" y="4618355"/>
            <a:ext cx="4613275" cy="0"/>
          </a:xfrm>
          <a:prstGeom prst="line">
            <a:avLst/>
          </a:prstGeom>
          <a:noFill/>
          <a:ln w="25400" cap="flat" cmpd="dbl">
            <a:solidFill>
              <a:schemeClr val="accent1"/>
            </a:solidFill>
            <a:prstDash val="sysDot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35" name="直接连接符 34"/>
          <p:cNvCxnSpPr/>
          <p:nvPr/>
        </p:nvCxnSpPr>
        <p:spPr>
          <a:xfrm>
            <a:off x="1845310" y="3592830"/>
            <a:ext cx="4613275" cy="13335"/>
          </a:xfrm>
          <a:prstGeom prst="line">
            <a:avLst/>
          </a:prstGeom>
          <a:noFill/>
          <a:ln w="25400" cap="flat" cmpd="dbl">
            <a:solidFill>
              <a:schemeClr val="accent1"/>
            </a:solidFill>
            <a:prstDash val="sysDot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13" name="直接连接符 12"/>
          <p:cNvCxnSpPr>
            <a:stCxn id="3" idx="3"/>
          </p:cNvCxnSpPr>
          <p:nvPr/>
        </p:nvCxnSpPr>
        <p:spPr>
          <a:xfrm>
            <a:off x="1778000" y="2535555"/>
            <a:ext cx="4680585" cy="0"/>
          </a:xfrm>
          <a:prstGeom prst="line">
            <a:avLst/>
          </a:prstGeom>
          <a:solidFill>
            <a:srgbClr val="C00000"/>
          </a:solidFill>
          <a:ln w="25400" cap="flat" cmpd="dbl">
            <a:solidFill>
              <a:schemeClr val="accent1"/>
            </a:solidFill>
            <a:prstDash val="sysDot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0325" y="254043"/>
            <a:ext cx="11575588" cy="488062"/>
          </a:xfrm>
        </p:spPr>
        <p:txBody>
          <a:bodyPr/>
          <a:p>
            <a:r>
              <a:rPr lang="zh-CN" altLang="en-US"/>
              <a:t>日常开发测试流程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65175" y="2398395"/>
            <a:ext cx="1012825" cy="274320"/>
          </a:xfrm>
          <a:prstGeom prst="rect">
            <a:avLst/>
          </a:prstGeom>
          <a:solidFill>
            <a:srgbClr val="C00000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 upright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Master</a:t>
            </a:r>
            <a:endParaRPr kumimoji="0" lang="en-US" altLang="zh-CN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484120" y="2247264"/>
            <a:ext cx="576000" cy="576000"/>
          </a:xfrm>
          <a:prstGeom prst="ellipse">
            <a:avLst/>
          </a:prstGeom>
          <a:solidFill>
            <a:srgbClr val="C00000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 upright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tag</a:t>
            </a:r>
            <a:endParaRPr kumimoji="0" lang="en-US" altLang="zh-CN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65175" y="3461703"/>
            <a:ext cx="1080135" cy="274320"/>
          </a:xfrm>
          <a:prstGeom prst="rect">
            <a:avLst/>
          </a:prstGeom>
          <a:solidFill>
            <a:srgbClr val="00B0F0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 upright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Arial" panose="020B0604020202020204"/>
              </a:rPr>
              <a:t>dev_</a:t>
            </a: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Arial" panose="020B0604020202020204"/>
              </a:rPr>
              <a:t>功能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Arial" panose="020B0604020202020204"/>
              </a:rPr>
              <a:t>1</a:t>
            </a:r>
            <a:endParaRPr kumimoji="0" lang="en-US" altLang="zh-CN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Arial" panose="020B0604020202020204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65175" y="4480878"/>
            <a:ext cx="1080135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 upright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00">
                <a:ln>
                  <a:noFill/>
                </a:ln>
                <a:solidFill>
                  <a:srgbClr val="FFFFFF"/>
                </a:solidFill>
                <a:effectLst/>
                <a:uFillTx/>
                <a:ea typeface="宋体" panose="02010600030101010101" pitchFamily="2" charset="-122"/>
                <a:sym typeface="Arial" panose="020B0604020202020204"/>
              </a:rPr>
              <a:t>dev_</a:t>
            </a:r>
            <a:r>
              <a:rPr lang="zh-CN" altLang="en-US" sz="1200">
                <a:ln>
                  <a:noFill/>
                </a:ln>
                <a:solidFill>
                  <a:srgbClr val="FFFFFF"/>
                </a:solidFill>
                <a:effectLst/>
                <a:uFillTx/>
                <a:ea typeface="宋体" panose="02010600030101010101" pitchFamily="2" charset="-122"/>
                <a:sym typeface="Arial" panose="020B0604020202020204"/>
              </a:rPr>
              <a:t>功能</a:t>
            </a:r>
            <a:r>
              <a:rPr lang="en-US" altLang="zh-CN" sz="1200">
                <a:ln>
                  <a:noFill/>
                </a:ln>
                <a:solidFill>
                  <a:srgbClr val="FFFFFF"/>
                </a:solidFill>
                <a:effectLst/>
                <a:uFillTx/>
                <a:ea typeface="宋体" panose="02010600030101010101" pitchFamily="2" charset="-122"/>
                <a:sym typeface="Arial" panose="020B0604020202020204"/>
              </a:rPr>
              <a:t>2</a:t>
            </a:r>
            <a:endParaRPr kumimoji="0" lang="en-US" altLang="zh-CN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Arial" panose="020B0604020202020204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880610" y="3280299"/>
            <a:ext cx="576000" cy="576000"/>
          </a:xfrm>
          <a:prstGeom prst="ellipse">
            <a:avLst/>
          </a:prstGeom>
          <a:solidFill>
            <a:srgbClr val="00B0F0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新建分支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cxnSp>
        <p:nvCxnSpPr>
          <p:cNvPr id="17" name="直接箭头连接符 16"/>
          <p:cNvCxnSpPr>
            <a:stCxn id="4" idx="5"/>
            <a:endCxn id="16" idx="1"/>
          </p:cNvCxnSpPr>
          <p:nvPr/>
        </p:nvCxnSpPr>
        <p:spPr>
          <a:xfrm>
            <a:off x="2975610" y="2738755"/>
            <a:ext cx="1989455" cy="626110"/>
          </a:xfrm>
          <a:prstGeom prst="straightConnector1">
            <a:avLst/>
          </a:prstGeom>
          <a:noFill/>
          <a:ln w="25400" cap="flat">
            <a:solidFill>
              <a:srgbClr val="C00000"/>
            </a:solidFill>
            <a:prstDash val="solid"/>
            <a:round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19" name="椭圆 18"/>
          <p:cNvSpPr/>
          <p:nvPr/>
        </p:nvSpPr>
        <p:spPr>
          <a:xfrm>
            <a:off x="3060065" y="4315352"/>
            <a:ext cx="576000" cy="576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新建分支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cxnSp>
        <p:nvCxnSpPr>
          <p:cNvPr id="21" name="直接箭头连接符 20"/>
          <p:cNvCxnSpPr>
            <a:stCxn id="4" idx="4"/>
            <a:endCxn id="19" idx="0"/>
          </p:cNvCxnSpPr>
          <p:nvPr/>
        </p:nvCxnSpPr>
        <p:spPr>
          <a:xfrm>
            <a:off x="2772410" y="2823210"/>
            <a:ext cx="575945" cy="1492250"/>
          </a:xfrm>
          <a:prstGeom prst="straightConnector1">
            <a:avLst/>
          </a:prstGeom>
          <a:noFill/>
          <a:ln w="25400" cap="flat">
            <a:solidFill>
              <a:srgbClr val="C00000"/>
            </a:solidFill>
            <a:prstDash val="solid"/>
            <a:round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85" name="文本框 84"/>
          <p:cNvSpPr txBox="1"/>
          <p:nvPr/>
        </p:nvSpPr>
        <p:spPr>
          <a:xfrm>
            <a:off x="7253605" y="1912620"/>
            <a:ext cx="399669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日常开发测试 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master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tag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新建各自开发分支</a:t>
            </a:r>
            <a:endParaRPr lang="zh-CN" altLang="en-US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、在各自分支进行日常开发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、在各自分支进行日常测试（支持测试环境、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release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环境）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361565" y="1369060"/>
            <a:ext cx="1746250" cy="397510"/>
          </a:xfrm>
          <a:prstGeom prst="rect">
            <a:avLst/>
          </a:prstGeom>
          <a:ln w="12700" cmpd="sng">
            <a:solidFill>
              <a:schemeClr val="tx1">
                <a:lumMod val="50000"/>
              </a:schemeClr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vertOverflow="overflow" horzOverflow="overflow" vert="horz" wrap="square" lIns="45718" tIns="45718" rIns="45718" bIns="45718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Helvetica"/>
              </a:rPr>
              <a:t>注意，按</a:t>
            </a:r>
            <a:r>
              <a:rPr kumimoji="0" lang="en-US" altLang="zh-CN" sz="1000" b="0" i="0" u="none" strike="noStrike" cap="none" spc="0" normalizeH="0" baseline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Helvetica"/>
              </a:rPr>
              <a:t>tag</a:t>
            </a: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Helvetica"/>
              </a:rPr>
              <a:t>拉去</a:t>
            </a:r>
            <a:r>
              <a:rPr kumimoji="0" lang="en-US" altLang="zh-CN" sz="1000" b="0" i="0" u="none" strike="noStrike" cap="none" spc="0" normalizeH="0" baseline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Helvetica"/>
              </a:rPr>
              <a:t>master</a:t>
            </a: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Helvetica"/>
              </a:rPr>
              <a:t>的代码作为各个功能分支的起点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Helvetica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7" name="直接连接符 36"/>
          <p:cNvCxnSpPr/>
          <p:nvPr/>
        </p:nvCxnSpPr>
        <p:spPr>
          <a:xfrm>
            <a:off x="1693545" y="4249420"/>
            <a:ext cx="5146040" cy="0"/>
          </a:xfrm>
          <a:prstGeom prst="line">
            <a:avLst/>
          </a:prstGeom>
          <a:noFill/>
          <a:ln w="25400" cap="flat" cmpd="dbl">
            <a:solidFill>
              <a:schemeClr val="accent1"/>
            </a:solidFill>
            <a:prstDash val="sysDot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35" name="直接连接符 34"/>
          <p:cNvCxnSpPr/>
          <p:nvPr/>
        </p:nvCxnSpPr>
        <p:spPr>
          <a:xfrm>
            <a:off x="1693545" y="3223895"/>
            <a:ext cx="5146040" cy="0"/>
          </a:xfrm>
          <a:prstGeom prst="line">
            <a:avLst/>
          </a:prstGeom>
          <a:noFill/>
          <a:ln w="25400" cap="flat" cmpd="dbl">
            <a:solidFill>
              <a:schemeClr val="accent1"/>
            </a:solidFill>
            <a:prstDash val="sysDot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0325" y="254043"/>
            <a:ext cx="11575588" cy="488062"/>
          </a:xfrm>
        </p:spPr>
        <p:txBody>
          <a:bodyPr/>
          <a:p>
            <a:r>
              <a:rPr lang="zh-CN" altLang="en-US">
                <a:sym typeface="+mn-ea"/>
              </a:rPr>
              <a:t>上线流程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集成测试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13410" y="3092768"/>
            <a:ext cx="1080135" cy="274320"/>
          </a:xfrm>
          <a:prstGeom prst="rect">
            <a:avLst/>
          </a:prstGeom>
          <a:solidFill>
            <a:srgbClr val="00B0F0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 upright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Arial" panose="020B0604020202020204"/>
              </a:rPr>
              <a:t>dev_</a:t>
            </a: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Arial" panose="020B0604020202020204"/>
              </a:rPr>
              <a:t>功能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Arial" panose="020B0604020202020204"/>
              </a:rPr>
              <a:t>1</a:t>
            </a:r>
            <a:endParaRPr kumimoji="0" lang="en-US" altLang="zh-CN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Arial" panose="020B0604020202020204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13410" y="4111943"/>
            <a:ext cx="1080135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 upright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00">
                <a:ln>
                  <a:noFill/>
                </a:ln>
                <a:solidFill>
                  <a:srgbClr val="FFFFFF"/>
                </a:solidFill>
                <a:effectLst/>
                <a:uFillTx/>
                <a:ea typeface="宋体" panose="02010600030101010101" pitchFamily="2" charset="-122"/>
                <a:sym typeface="Arial" panose="020B0604020202020204"/>
              </a:rPr>
              <a:t>dev_</a:t>
            </a:r>
            <a:r>
              <a:rPr lang="zh-CN" altLang="en-US" sz="1200">
                <a:ln>
                  <a:noFill/>
                </a:ln>
                <a:solidFill>
                  <a:srgbClr val="FFFFFF"/>
                </a:solidFill>
                <a:effectLst/>
                <a:uFillTx/>
                <a:ea typeface="宋体" panose="02010600030101010101" pitchFamily="2" charset="-122"/>
                <a:sym typeface="Arial" panose="020B0604020202020204"/>
              </a:rPr>
              <a:t>功能</a:t>
            </a:r>
            <a:r>
              <a:rPr lang="en-US" altLang="zh-CN" sz="1200">
                <a:ln>
                  <a:noFill/>
                </a:ln>
                <a:solidFill>
                  <a:srgbClr val="FFFFFF"/>
                </a:solidFill>
                <a:effectLst/>
                <a:uFillTx/>
                <a:ea typeface="宋体" panose="02010600030101010101" pitchFamily="2" charset="-122"/>
                <a:sym typeface="Arial" panose="020B0604020202020204"/>
              </a:rPr>
              <a:t>2</a:t>
            </a:r>
            <a:endParaRPr kumimoji="0" lang="en-US" altLang="zh-CN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Arial" panose="020B0604020202020204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693545" y="2145665"/>
            <a:ext cx="5146040" cy="0"/>
          </a:xfrm>
          <a:prstGeom prst="line">
            <a:avLst/>
          </a:prstGeom>
          <a:noFill/>
          <a:ln w="25400" cap="flat" cmpd="dbl">
            <a:solidFill>
              <a:schemeClr val="accent1"/>
            </a:solidFill>
            <a:prstDash val="sysDot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8" name="矩形 7"/>
          <p:cNvSpPr/>
          <p:nvPr/>
        </p:nvSpPr>
        <p:spPr>
          <a:xfrm>
            <a:off x="613410" y="2014538"/>
            <a:ext cx="1080135" cy="274320"/>
          </a:xfrm>
          <a:prstGeom prst="rect">
            <a:avLst/>
          </a:prstGeom>
          <a:solidFill>
            <a:srgbClr val="00B050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 upright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Arial" panose="020B0604020202020204"/>
              </a:rPr>
              <a:t>Test</a:t>
            </a:r>
            <a:endParaRPr kumimoji="0" lang="en-US" altLang="zh-CN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Arial" panose="020B0604020202020204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571240" y="3945771"/>
            <a:ext cx="576000" cy="576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开发分支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279015" y="2920261"/>
            <a:ext cx="576000" cy="576000"/>
          </a:xfrm>
          <a:prstGeom prst="ellipse">
            <a:avLst/>
          </a:prstGeom>
          <a:solidFill>
            <a:srgbClr val="00B0F0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开发分支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862830" y="1871187"/>
            <a:ext cx="576000" cy="561730"/>
          </a:xfrm>
          <a:prstGeom prst="ellipse">
            <a:avLst/>
          </a:prstGeom>
          <a:solidFill>
            <a:srgbClr val="00B050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 upright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集成测试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cxnSp>
        <p:nvCxnSpPr>
          <p:cNvPr id="20" name="直接箭头连接符 19"/>
          <p:cNvCxnSpPr>
            <a:stCxn id="10" idx="7"/>
            <a:endCxn id="11" idx="3"/>
          </p:cNvCxnSpPr>
          <p:nvPr/>
        </p:nvCxnSpPr>
        <p:spPr>
          <a:xfrm flipV="1">
            <a:off x="2770505" y="2350770"/>
            <a:ext cx="2176780" cy="654050"/>
          </a:xfrm>
          <a:prstGeom prst="straightConnector1">
            <a:avLst/>
          </a:prstGeom>
          <a:solidFill>
            <a:srgbClr val="CCCCFF"/>
          </a:solidFill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2" name="直接箭头连接符 21"/>
          <p:cNvCxnSpPr>
            <a:stCxn id="9" idx="7"/>
            <a:endCxn id="11" idx="4"/>
          </p:cNvCxnSpPr>
          <p:nvPr/>
        </p:nvCxnSpPr>
        <p:spPr>
          <a:xfrm flipV="1">
            <a:off x="4062730" y="2433320"/>
            <a:ext cx="1088390" cy="1597025"/>
          </a:xfrm>
          <a:prstGeom prst="straightConnector1">
            <a:avLst/>
          </a:prstGeom>
          <a:solidFill>
            <a:srgbClr val="CCCCFF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85" name="文本框 84"/>
          <p:cNvSpPr txBox="1"/>
          <p:nvPr/>
        </p:nvSpPr>
        <p:spPr>
          <a:xfrm>
            <a:off x="7253605" y="1896745"/>
            <a:ext cx="374777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集成测试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、发版分支合并到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Test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分支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、验证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Test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环境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、验证无误后进入下个流程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3" name="直接连接符 12"/>
          <p:cNvCxnSpPr/>
          <p:nvPr/>
        </p:nvCxnSpPr>
        <p:spPr>
          <a:xfrm>
            <a:off x="1506855" y="2671445"/>
            <a:ext cx="5676900" cy="0"/>
          </a:xfrm>
          <a:prstGeom prst="line">
            <a:avLst/>
          </a:prstGeom>
          <a:solidFill>
            <a:srgbClr val="C00000"/>
          </a:solidFill>
          <a:ln w="25400" cap="flat" cmpd="dbl">
            <a:solidFill>
              <a:schemeClr val="accent1"/>
            </a:solidFill>
            <a:prstDash val="sysDot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0325" y="254043"/>
            <a:ext cx="11575588" cy="488062"/>
          </a:xfrm>
        </p:spPr>
        <p:txBody>
          <a:bodyPr/>
          <a:p>
            <a:r>
              <a:rPr lang="zh-CN" altLang="en-US"/>
              <a:t>上线流程</a:t>
            </a:r>
            <a:r>
              <a:rPr lang="en-US" altLang="zh-CN"/>
              <a:t>-Pre+</a:t>
            </a:r>
            <a:r>
              <a:rPr lang="zh-CN" altLang="en-US"/>
              <a:t>发版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41680" y="2529205"/>
            <a:ext cx="1080770" cy="274320"/>
          </a:xfrm>
          <a:prstGeom prst="rect">
            <a:avLst/>
          </a:prstGeom>
          <a:solidFill>
            <a:srgbClr val="C00000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 upright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Master</a:t>
            </a:r>
            <a:endParaRPr kumimoji="0" lang="en-US" altLang="zh-CN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935605" y="2392674"/>
            <a:ext cx="576000" cy="566216"/>
          </a:xfrm>
          <a:prstGeom prst="ellipse">
            <a:avLst/>
          </a:prstGeom>
          <a:solidFill>
            <a:srgbClr val="C00000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 upright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上线流程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821815" y="4597400"/>
            <a:ext cx="5361940" cy="0"/>
          </a:xfrm>
          <a:prstGeom prst="line">
            <a:avLst/>
          </a:prstGeom>
          <a:noFill/>
          <a:ln w="25400" cap="flat" cmpd="dbl">
            <a:solidFill>
              <a:schemeClr val="accent1"/>
            </a:solidFill>
            <a:prstDash val="sysDot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8" name="矩形 7"/>
          <p:cNvSpPr/>
          <p:nvPr/>
        </p:nvSpPr>
        <p:spPr>
          <a:xfrm>
            <a:off x="741680" y="4459923"/>
            <a:ext cx="1080135" cy="274320"/>
          </a:xfrm>
          <a:prstGeom prst="rect">
            <a:avLst/>
          </a:prstGeom>
          <a:solidFill>
            <a:srgbClr val="00B050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 upright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Arial" panose="020B0604020202020204"/>
              </a:rPr>
              <a:t>Test</a:t>
            </a:r>
            <a:endParaRPr kumimoji="0" lang="en-US" altLang="zh-CN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Arial" panose="020B0604020202020204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110105" y="4309587"/>
            <a:ext cx="576000" cy="576000"/>
          </a:xfrm>
          <a:prstGeom prst="ellipse">
            <a:avLst/>
          </a:prstGeom>
          <a:solidFill>
            <a:srgbClr val="00B050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集成测试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cxnSp>
        <p:nvCxnSpPr>
          <p:cNvPr id="6" name="直接箭头连接符 5"/>
          <p:cNvCxnSpPr>
            <a:stCxn id="11" idx="7"/>
            <a:endCxn id="4" idx="3"/>
          </p:cNvCxnSpPr>
          <p:nvPr/>
        </p:nvCxnSpPr>
        <p:spPr>
          <a:xfrm flipV="1">
            <a:off x="2601595" y="2875915"/>
            <a:ext cx="418465" cy="1518285"/>
          </a:xfrm>
          <a:prstGeom prst="straightConnector1">
            <a:avLst/>
          </a:prstGeom>
          <a:solidFill>
            <a:srgbClr val="CCCCFF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3" name="矩形 22"/>
          <p:cNvSpPr/>
          <p:nvPr/>
        </p:nvSpPr>
        <p:spPr>
          <a:xfrm>
            <a:off x="3844290" y="3668078"/>
            <a:ext cx="1002665" cy="243840"/>
          </a:xfrm>
          <a:prstGeom prst="rect">
            <a:avLst/>
          </a:prstGeom>
          <a:solidFill>
            <a:srgbClr val="00B0F0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 upright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1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/>
              </a:rPr>
              <a:t>打包</a:t>
            </a:r>
            <a:r>
              <a:rPr kumimoji="0" lang="en-US" altLang="zh-CN" sz="1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/>
              </a:rPr>
              <a:t>Preview</a:t>
            </a:r>
            <a:endParaRPr kumimoji="0" lang="en-US" altLang="zh-CN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846955" y="3053080"/>
            <a:ext cx="1002030" cy="243840"/>
          </a:xfrm>
          <a:prstGeom prst="rect">
            <a:avLst/>
          </a:prstGeom>
          <a:solidFill>
            <a:srgbClr val="00B0F0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 upright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1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/>
              </a:rPr>
              <a:t>打包</a:t>
            </a:r>
            <a:r>
              <a:rPr kumimoji="0" lang="en-US" altLang="zh-CN" sz="1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/>
              </a:rPr>
              <a:t>Release</a:t>
            </a:r>
            <a:endParaRPr kumimoji="0" lang="en-US" altLang="zh-CN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/>
            </a:endParaRPr>
          </a:p>
        </p:txBody>
      </p:sp>
      <p:cxnSp>
        <p:nvCxnSpPr>
          <p:cNvPr id="29" name="直接箭头连接符 28"/>
          <p:cNvCxnSpPr>
            <a:stCxn id="4" idx="5"/>
            <a:endCxn id="23" idx="1"/>
          </p:cNvCxnSpPr>
          <p:nvPr/>
        </p:nvCxnSpPr>
        <p:spPr>
          <a:xfrm>
            <a:off x="3427095" y="2875915"/>
            <a:ext cx="417195" cy="914400"/>
          </a:xfrm>
          <a:prstGeom prst="straightConnector1">
            <a:avLst/>
          </a:prstGeom>
          <a:solidFill>
            <a:srgbClr val="CC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39" name="矩形 38"/>
          <p:cNvSpPr/>
          <p:nvPr/>
        </p:nvSpPr>
        <p:spPr>
          <a:xfrm>
            <a:off x="4846955" y="2549525"/>
            <a:ext cx="1002030" cy="243840"/>
          </a:xfrm>
          <a:prstGeom prst="rect">
            <a:avLst/>
          </a:prstGeom>
          <a:solidFill>
            <a:srgbClr val="00B0F0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 upright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/>
              </a:rPr>
              <a:t>添加</a:t>
            </a:r>
            <a:r>
              <a:rPr kumimoji="0" lang="en-US" altLang="zh-CN" sz="1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/>
              </a:rPr>
              <a:t>tag</a:t>
            </a:r>
            <a:endParaRPr kumimoji="0" lang="en-US" altLang="zh-CN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6492875" y="2394026"/>
            <a:ext cx="576000" cy="576000"/>
          </a:xfrm>
          <a:prstGeom prst="ellipse">
            <a:avLst/>
          </a:prstGeom>
          <a:solidFill>
            <a:srgbClr val="C00000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 upright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发布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流程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7616825" y="1929765"/>
            <a:ext cx="332549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上线流程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、合并分支到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Master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、验证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环境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、验证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Release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环境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、加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tag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发布流程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47" name="直接箭头连接符 46"/>
          <p:cNvCxnSpPr>
            <a:endCxn id="25" idx="2"/>
          </p:cNvCxnSpPr>
          <p:nvPr/>
        </p:nvCxnSpPr>
        <p:spPr>
          <a:xfrm flipV="1">
            <a:off x="4846955" y="3296920"/>
            <a:ext cx="501015" cy="493395"/>
          </a:xfrm>
          <a:prstGeom prst="straightConnector1">
            <a:avLst/>
          </a:prstGeom>
          <a:solidFill>
            <a:srgbClr val="CC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48" name="直接箭头连接符 47"/>
          <p:cNvCxnSpPr>
            <a:stCxn id="25" idx="0"/>
            <a:endCxn id="39" idx="2"/>
          </p:cNvCxnSpPr>
          <p:nvPr/>
        </p:nvCxnSpPr>
        <p:spPr>
          <a:xfrm flipV="1">
            <a:off x="5347970" y="2793365"/>
            <a:ext cx="0" cy="259715"/>
          </a:xfrm>
          <a:prstGeom prst="straightConnector1">
            <a:avLst/>
          </a:prstGeom>
          <a:solidFill>
            <a:srgbClr val="CC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3" name="直接连接符 12"/>
          <p:cNvCxnSpPr/>
          <p:nvPr/>
        </p:nvCxnSpPr>
        <p:spPr>
          <a:xfrm>
            <a:off x="1506855" y="2671445"/>
            <a:ext cx="5676900" cy="0"/>
          </a:xfrm>
          <a:prstGeom prst="line">
            <a:avLst/>
          </a:prstGeom>
          <a:solidFill>
            <a:srgbClr val="C00000"/>
          </a:solidFill>
          <a:ln w="25400" cap="flat" cmpd="dbl">
            <a:solidFill>
              <a:schemeClr val="accent1"/>
            </a:solidFill>
            <a:prstDash val="sysDot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0325" y="254043"/>
            <a:ext cx="11575588" cy="488062"/>
          </a:xfrm>
        </p:spPr>
        <p:txBody>
          <a:bodyPr/>
          <a:p>
            <a:r>
              <a:rPr lang="zh-CN" altLang="en-US"/>
              <a:t>紧急发版流程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41680" y="2529205"/>
            <a:ext cx="1080770" cy="274320"/>
          </a:xfrm>
          <a:prstGeom prst="rect">
            <a:avLst/>
          </a:prstGeom>
          <a:solidFill>
            <a:srgbClr val="C00000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 upright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Master</a:t>
            </a:r>
            <a:endParaRPr kumimoji="0" lang="en-US" altLang="zh-CN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822450" y="3963035"/>
            <a:ext cx="5361940" cy="0"/>
          </a:xfrm>
          <a:prstGeom prst="line">
            <a:avLst/>
          </a:prstGeom>
          <a:noFill/>
          <a:ln w="25400" cap="flat" cmpd="dbl">
            <a:solidFill>
              <a:schemeClr val="accent1"/>
            </a:solidFill>
            <a:prstDash val="sysDot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8" name="矩形 7"/>
          <p:cNvSpPr/>
          <p:nvPr/>
        </p:nvSpPr>
        <p:spPr>
          <a:xfrm>
            <a:off x="742315" y="3826193"/>
            <a:ext cx="1080135" cy="274320"/>
          </a:xfrm>
          <a:prstGeom prst="rect">
            <a:avLst/>
          </a:prstGeom>
          <a:solidFill>
            <a:srgbClr val="7030A0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 upright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Arial" panose="020B0604020202020204"/>
              </a:rPr>
              <a:t>紧急发布</a:t>
            </a: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Arial" panose="020B0604020202020204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828925" y="3650181"/>
            <a:ext cx="576000" cy="607228"/>
          </a:xfrm>
          <a:prstGeom prst="ellipse">
            <a:avLst/>
          </a:prstGeom>
          <a:solidFill>
            <a:srgbClr val="7030A0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 upright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新建分支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5052695" y="2399176"/>
            <a:ext cx="576000" cy="576000"/>
          </a:xfrm>
          <a:prstGeom prst="ellipse">
            <a:avLst/>
          </a:prstGeom>
          <a:solidFill>
            <a:srgbClr val="C00000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新</a:t>
            </a:r>
            <a:r>
              <a:rPr kumimoji="0" lang="en-US" altLang="zh-CN" sz="1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tag</a:t>
            </a:r>
            <a:endParaRPr kumimoji="0" lang="en-US" altLang="zh-CN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7598410" y="1874520"/>
            <a:ext cx="363410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紧急发版流程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、新建紧急发版分支 拉取上次在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master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上发布的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tag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版本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、修复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bug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、上线流程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-Pre+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发版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、通知各开发分支拉取新版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tag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到各自分支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964690" y="2385694"/>
            <a:ext cx="576000" cy="576000"/>
          </a:xfrm>
          <a:prstGeom prst="ellipse">
            <a:avLst/>
          </a:prstGeom>
          <a:solidFill>
            <a:srgbClr val="C00000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 upright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tag</a:t>
            </a:r>
            <a:endParaRPr kumimoji="0" lang="en-US" altLang="zh-CN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cxnSp>
        <p:nvCxnSpPr>
          <p:cNvPr id="9" name="直接箭头连接符 8"/>
          <p:cNvCxnSpPr>
            <a:stCxn id="7" idx="5"/>
            <a:endCxn id="11" idx="0"/>
          </p:cNvCxnSpPr>
          <p:nvPr/>
        </p:nvCxnSpPr>
        <p:spPr>
          <a:xfrm>
            <a:off x="2456180" y="2877185"/>
            <a:ext cx="661035" cy="772795"/>
          </a:xfrm>
          <a:prstGeom prst="straightConnector1">
            <a:avLst/>
          </a:prstGeom>
          <a:solidFill>
            <a:srgbClr val="CCCCFF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2" name="椭圆 11"/>
          <p:cNvSpPr/>
          <p:nvPr/>
        </p:nvSpPr>
        <p:spPr>
          <a:xfrm>
            <a:off x="4229100" y="2399059"/>
            <a:ext cx="576000" cy="560700"/>
          </a:xfrm>
          <a:prstGeom prst="ellipse">
            <a:avLst/>
          </a:prstGeom>
          <a:solidFill>
            <a:srgbClr val="C00000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 upright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上线流程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653155" y="3649882"/>
            <a:ext cx="576000" cy="625606"/>
          </a:xfrm>
          <a:prstGeom prst="ellipse">
            <a:avLst/>
          </a:prstGeom>
          <a:solidFill>
            <a:srgbClr val="7030A0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 upright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修复完成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cxnSp>
        <p:nvCxnSpPr>
          <p:cNvPr id="15" name="直接箭头连接符 14"/>
          <p:cNvCxnSpPr>
            <a:stCxn id="14" idx="0"/>
            <a:endCxn id="12" idx="4"/>
          </p:cNvCxnSpPr>
          <p:nvPr/>
        </p:nvCxnSpPr>
        <p:spPr>
          <a:xfrm flipV="1">
            <a:off x="3941445" y="2959735"/>
            <a:ext cx="575945" cy="690245"/>
          </a:xfrm>
          <a:prstGeom prst="straightConnector1">
            <a:avLst/>
          </a:prstGeom>
          <a:solidFill>
            <a:srgbClr val="CCCCFF"/>
          </a:solidFill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5" name="直接连接符 34"/>
          <p:cNvCxnSpPr/>
          <p:nvPr/>
        </p:nvCxnSpPr>
        <p:spPr>
          <a:xfrm>
            <a:off x="1821815" y="5018405"/>
            <a:ext cx="5146040" cy="0"/>
          </a:xfrm>
          <a:prstGeom prst="line">
            <a:avLst/>
          </a:prstGeom>
          <a:noFill/>
          <a:ln w="25400" cap="flat" cmpd="dbl">
            <a:solidFill>
              <a:schemeClr val="accent1"/>
            </a:solidFill>
            <a:prstDash val="sysDot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16" name="矩形 15"/>
          <p:cNvSpPr/>
          <p:nvPr/>
        </p:nvSpPr>
        <p:spPr>
          <a:xfrm>
            <a:off x="741680" y="4894898"/>
            <a:ext cx="1080135" cy="274320"/>
          </a:xfrm>
          <a:prstGeom prst="rect">
            <a:avLst/>
          </a:prstGeom>
          <a:solidFill>
            <a:srgbClr val="00B0F0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 upright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Arial" panose="020B0604020202020204"/>
              </a:rPr>
              <a:t>dev_</a:t>
            </a: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Arial" panose="020B0604020202020204"/>
              </a:rPr>
              <a:t>功能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Arial" panose="020B0604020202020204"/>
              </a:rPr>
              <a:t>1</a:t>
            </a:r>
            <a:endParaRPr kumimoji="0" lang="en-US" altLang="zh-CN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Arial" panose="020B0604020202020204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052060" y="4729327"/>
            <a:ext cx="576000" cy="576000"/>
          </a:xfrm>
          <a:prstGeom prst="ellipse">
            <a:avLst/>
          </a:prstGeom>
          <a:solidFill>
            <a:srgbClr val="00B0F0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再次合并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110740" y="4729372"/>
            <a:ext cx="576000" cy="576000"/>
          </a:xfrm>
          <a:prstGeom prst="ellipse">
            <a:avLst/>
          </a:prstGeom>
          <a:solidFill>
            <a:srgbClr val="00B0F0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新建分支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cxnSp>
        <p:nvCxnSpPr>
          <p:cNvPr id="19" name="直接箭头连接符 18"/>
          <p:cNvCxnSpPr>
            <a:endCxn id="18" idx="0"/>
          </p:cNvCxnSpPr>
          <p:nvPr/>
        </p:nvCxnSpPr>
        <p:spPr>
          <a:xfrm>
            <a:off x="2249170" y="2959735"/>
            <a:ext cx="149860" cy="1769745"/>
          </a:xfrm>
          <a:prstGeom prst="straightConnector1">
            <a:avLst/>
          </a:prstGeom>
          <a:solidFill>
            <a:srgbClr val="CCCCFF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0" name="直接箭头连接符 19"/>
          <p:cNvCxnSpPr>
            <a:endCxn id="17" idx="0"/>
          </p:cNvCxnSpPr>
          <p:nvPr/>
        </p:nvCxnSpPr>
        <p:spPr>
          <a:xfrm>
            <a:off x="5340350" y="2903220"/>
            <a:ext cx="0" cy="1826260"/>
          </a:xfrm>
          <a:prstGeom prst="straightConnector1">
            <a:avLst/>
          </a:prstGeom>
          <a:solidFill>
            <a:srgbClr val="CCCCFF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打包流程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27405" y="3049588"/>
            <a:ext cx="367665" cy="1382395"/>
          </a:xfrm>
          <a:prstGeom prst="rect">
            <a:avLst/>
          </a:prstGeom>
          <a:solidFill>
            <a:schemeClr val="tx1">
              <a:lumMod val="75000"/>
            </a:schemeClr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 upright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/>
              </a:rPr>
              <a:t>上线流程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03045" y="3583305"/>
            <a:ext cx="833120" cy="397510"/>
          </a:xfrm>
          <a:prstGeom prst="rect">
            <a:avLst/>
          </a:prstGeom>
          <a:solidFill>
            <a:srgbClr val="00B0F0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/>
              </a:rPr>
              <a:t>代码合并进</a:t>
            </a:r>
            <a:r>
              <a:rPr kumimoji="0" lang="en-US" altLang="zh-CN" sz="1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/>
              </a:rPr>
              <a:t>master</a:t>
            </a:r>
            <a:endParaRPr kumimoji="0" lang="en-US" altLang="zh-CN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747010" y="3499892"/>
            <a:ext cx="1327150" cy="566876"/>
          </a:xfrm>
          <a:prstGeom prst="ellipse">
            <a:avLst/>
          </a:prstGeom>
          <a:solidFill>
            <a:srgbClr val="00B0F0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 upright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1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/>
              </a:rPr>
              <a:t>通知测试</a:t>
            </a:r>
            <a:endParaRPr kumimoji="0" lang="zh-CN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1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/>
              </a:rPr>
              <a:t>打包</a:t>
            </a:r>
            <a:endParaRPr kumimoji="0" lang="zh-CN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18580" y="3018155"/>
            <a:ext cx="1178560" cy="243840"/>
          </a:xfrm>
          <a:prstGeom prst="rect">
            <a:avLst/>
          </a:prstGeom>
          <a:solidFill>
            <a:srgbClr val="00B0F0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 upright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1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/>
              </a:rPr>
              <a:t>拉取</a:t>
            </a:r>
            <a:r>
              <a:rPr kumimoji="0" lang="en-US" altLang="zh-CN" sz="1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/>
              </a:rPr>
              <a:t>master</a:t>
            </a: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/>
              </a:rPr>
              <a:t>代码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80915" y="3659823"/>
            <a:ext cx="1002665" cy="243840"/>
          </a:xfrm>
          <a:prstGeom prst="rect">
            <a:avLst/>
          </a:prstGeom>
          <a:solidFill>
            <a:srgbClr val="00B0F0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 upright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1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/>
              </a:rPr>
              <a:t>打包</a:t>
            </a:r>
            <a:r>
              <a:rPr kumimoji="0" lang="en-US" altLang="zh-CN" sz="1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/>
              </a:rPr>
              <a:t>Preview</a:t>
            </a:r>
            <a:endParaRPr kumimoji="0" lang="en-US" altLang="zh-CN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80915" y="3010535"/>
            <a:ext cx="1002665" cy="243840"/>
          </a:xfrm>
          <a:prstGeom prst="rect">
            <a:avLst/>
          </a:prstGeom>
          <a:solidFill>
            <a:srgbClr val="00B0F0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 upright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/>
              </a:rPr>
              <a:t>打包</a:t>
            </a:r>
            <a:r>
              <a:rPr kumimoji="0" lang="en-US" altLang="zh-CN" sz="1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/>
              </a:rPr>
              <a:t>Beta</a:t>
            </a:r>
            <a:endParaRPr kumimoji="0" lang="en-US" altLang="zh-CN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780915" y="4218940"/>
            <a:ext cx="1002030" cy="243840"/>
          </a:xfrm>
          <a:prstGeom prst="rect">
            <a:avLst/>
          </a:prstGeom>
          <a:solidFill>
            <a:srgbClr val="00B0F0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 upright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1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/>
              </a:rPr>
              <a:t>打包</a:t>
            </a:r>
            <a:r>
              <a:rPr kumimoji="0" lang="en-US" altLang="zh-CN" sz="1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/>
              </a:rPr>
              <a:t>Release</a:t>
            </a:r>
            <a:endParaRPr kumimoji="0" lang="en-US" altLang="zh-CN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8534400" y="2995292"/>
            <a:ext cx="442595" cy="270516"/>
          </a:xfrm>
          <a:prstGeom prst="roundRect">
            <a:avLst/>
          </a:prstGeom>
          <a:solidFill>
            <a:srgbClr val="00B0F0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 upright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1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/>
              </a:rPr>
              <a:t>编译</a:t>
            </a:r>
            <a:endParaRPr kumimoji="0" lang="zh-CN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179050" y="3008630"/>
            <a:ext cx="1199515" cy="243840"/>
          </a:xfrm>
          <a:prstGeom prst="rect">
            <a:avLst/>
          </a:prstGeom>
          <a:solidFill>
            <a:srgbClr val="00B0F0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 upright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/>
              </a:rPr>
              <a:t>Beta</a:t>
            </a: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/>
              </a:rPr>
              <a:t>蒲公英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8534400" y="3618862"/>
            <a:ext cx="442595" cy="270516"/>
          </a:xfrm>
          <a:prstGeom prst="roundRect">
            <a:avLst/>
          </a:prstGeom>
          <a:solidFill>
            <a:srgbClr val="00B0F0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 upright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1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/>
              </a:rPr>
              <a:t>编译</a:t>
            </a:r>
            <a:endParaRPr kumimoji="0" lang="zh-CN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8534400" y="4203697"/>
            <a:ext cx="442595" cy="270516"/>
          </a:xfrm>
          <a:prstGeom prst="roundRect">
            <a:avLst/>
          </a:prstGeom>
          <a:solidFill>
            <a:srgbClr val="00B0F0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 upright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1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/>
              </a:rPr>
              <a:t>编译</a:t>
            </a:r>
            <a:endParaRPr kumimoji="0" lang="zh-CN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179050" y="3618865"/>
            <a:ext cx="1200150" cy="243840"/>
          </a:xfrm>
          <a:prstGeom prst="rect">
            <a:avLst/>
          </a:prstGeom>
          <a:solidFill>
            <a:srgbClr val="00B0F0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 upright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/>
              </a:rPr>
              <a:t>Preview</a:t>
            </a: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/>
              </a:rPr>
              <a:t>蒲公英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179050" y="4216718"/>
            <a:ext cx="1200150" cy="243840"/>
          </a:xfrm>
          <a:prstGeom prst="rect">
            <a:avLst/>
          </a:prstGeom>
          <a:solidFill>
            <a:srgbClr val="00B0F0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 upright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/>
              </a:rPr>
              <a:t>Release</a:t>
            </a: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/>
              </a:rPr>
              <a:t>蒲公英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/>
            </a:endParaRPr>
          </a:p>
        </p:txBody>
      </p:sp>
      <p:cxnSp>
        <p:nvCxnSpPr>
          <p:cNvPr id="24" name="直接箭头连接符 23"/>
          <p:cNvCxnSpPr>
            <a:stCxn id="7" idx="3"/>
            <a:endCxn id="8" idx="2"/>
          </p:cNvCxnSpPr>
          <p:nvPr/>
        </p:nvCxnSpPr>
        <p:spPr>
          <a:xfrm>
            <a:off x="2336165" y="3782060"/>
            <a:ext cx="410845" cy="1905"/>
          </a:xfrm>
          <a:prstGeom prst="straightConnector1">
            <a:avLst/>
          </a:prstGeom>
          <a:noFill/>
          <a:ln w="3175" cap="flat" cmpd="sng">
            <a:solidFill>
              <a:schemeClr val="tx2"/>
            </a:solidFill>
            <a:prstDash val="sysDot"/>
            <a:round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25" name="直接箭头连接符 24"/>
          <p:cNvCxnSpPr>
            <a:stCxn id="8" idx="7"/>
            <a:endCxn id="13" idx="1"/>
          </p:cNvCxnSpPr>
          <p:nvPr/>
        </p:nvCxnSpPr>
        <p:spPr>
          <a:xfrm flipV="1">
            <a:off x="3879850" y="3132455"/>
            <a:ext cx="901065" cy="450850"/>
          </a:xfrm>
          <a:prstGeom prst="straightConnector1">
            <a:avLst/>
          </a:prstGeom>
          <a:noFill/>
          <a:ln w="3175" cap="flat" cmpd="sng">
            <a:solidFill>
              <a:schemeClr val="tx2"/>
            </a:solidFill>
            <a:prstDash val="sysDot"/>
            <a:round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27" name="直接箭头连接符 26"/>
          <p:cNvCxnSpPr>
            <a:stCxn id="8" idx="6"/>
            <a:endCxn id="11" idx="1"/>
          </p:cNvCxnSpPr>
          <p:nvPr/>
        </p:nvCxnSpPr>
        <p:spPr>
          <a:xfrm flipV="1">
            <a:off x="4074160" y="3782060"/>
            <a:ext cx="706755" cy="1905"/>
          </a:xfrm>
          <a:prstGeom prst="straightConnector1">
            <a:avLst/>
          </a:prstGeom>
          <a:noFill/>
          <a:ln w="3175" cap="flat" cmpd="sng">
            <a:solidFill>
              <a:schemeClr val="tx2"/>
            </a:solidFill>
            <a:prstDash val="sysDot"/>
            <a:round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28" name="直接箭头连接符 27"/>
          <p:cNvCxnSpPr>
            <a:stCxn id="8" idx="5"/>
            <a:endCxn id="14" idx="1"/>
          </p:cNvCxnSpPr>
          <p:nvPr/>
        </p:nvCxnSpPr>
        <p:spPr>
          <a:xfrm>
            <a:off x="3879850" y="3983990"/>
            <a:ext cx="901065" cy="356870"/>
          </a:xfrm>
          <a:prstGeom prst="straightConnector1">
            <a:avLst/>
          </a:prstGeom>
          <a:noFill/>
          <a:ln w="3175" cap="flat" cmpd="sng">
            <a:solidFill>
              <a:schemeClr val="tx2"/>
            </a:solidFill>
            <a:prstDash val="sysDot"/>
            <a:round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29" name="直接箭头连接符 28"/>
          <p:cNvCxnSpPr>
            <a:stCxn id="13" idx="3"/>
            <a:endCxn id="9" idx="1"/>
          </p:cNvCxnSpPr>
          <p:nvPr/>
        </p:nvCxnSpPr>
        <p:spPr>
          <a:xfrm>
            <a:off x="5783580" y="3132455"/>
            <a:ext cx="635000" cy="7620"/>
          </a:xfrm>
          <a:prstGeom prst="straightConnector1">
            <a:avLst/>
          </a:prstGeom>
          <a:noFill/>
          <a:ln w="3175" cap="flat" cmpd="sng">
            <a:solidFill>
              <a:schemeClr val="tx2"/>
            </a:solidFill>
            <a:prstDash val="sysDot"/>
            <a:round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30" name="直接箭头连接符 29"/>
          <p:cNvCxnSpPr>
            <a:stCxn id="9" idx="3"/>
            <a:endCxn id="16" idx="1"/>
          </p:cNvCxnSpPr>
          <p:nvPr/>
        </p:nvCxnSpPr>
        <p:spPr>
          <a:xfrm flipV="1">
            <a:off x="7597140" y="3130550"/>
            <a:ext cx="937260" cy="9525"/>
          </a:xfrm>
          <a:prstGeom prst="straightConnector1">
            <a:avLst/>
          </a:prstGeom>
          <a:noFill/>
          <a:ln w="3175" cap="flat" cmpd="sng">
            <a:solidFill>
              <a:schemeClr val="tx2"/>
            </a:solidFill>
            <a:prstDash val="sysDot"/>
            <a:round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31" name="直接箭头连接符 30"/>
          <p:cNvCxnSpPr>
            <a:stCxn id="16" idx="3"/>
            <a:endCxn id="18" idx="1"/>
          </p:cNvCxnSpPr>
          <p:nvPr/>
        </p:nvCxnSpPr>
        <p:spPr>
          <a:xfrm>
            <a:off x="8976995" y="3130550"/>
            <a:ext cx="1202055" cy="0"/>
          </a:xfrm>
          <a:prstGeom prst="straightConnector1">
            <a:avLst/>
          </a:prstGeom>
          <a:noFill/>
          <a:ln w="3175" cap="flat" cmpd="sng">
            <a:solidFill>
              <a:schemeClr val="tx2"/>
            </a:solidFill>
            <a:prstDash val="sysDot"/>
            <a:round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32" name="直接箭头连接符 31"/>
          <p:cNvCxnSpPr>
            <a:stCxn id="11" idx="3"/>
            <a:endCxn id="20" idx="1"/>
          </p:cNvCxnSpPr>
          <p:nvPr/>
        </p:nvCxnSpPr>
        <p:spPr>
          <a:xfrm flipV="1">
            <a:off x="5783580" y="3754120"/>
            <a:ext cx="2750820" cy="27940"/>
          </a:xfrm>
          <a:prstGeom prst="straightConnector1">
            <a:avLst/>
          </a:prstGeom>
          <a:noFill/>
          <a:ln w="3175" cap="flat" cmpd="sng">
            <a:solidFill>
              <a:schemeClr val="tx2"/>
            </a:solidFill>
            <a:prstDash val="sysDot"/>
            <a:round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35" name="直接箭头连接符 34"/>
          <p:cNvCxnSpPr>
            <a:stCxn id="14" idx="3"/>
            <a:endCxn id="21" idx="1"/>
          </p:cNvCxnSpPr>
          <p:nvPr/>
        </p:nvCxnSpPr>
        <p:spPr>
          <a:xfrm flipV="1">
            <a:off x="5782945" y="4338955"/>
            <a:ext cx="2751455" cy="1905"/>
          </a:xfrm>
          <a:prstGeom prst="straightConnector1">
            <a:avLst/>
          </a:prstGeom>
          <a:noFill/>
          <a:ln w="3175" cap="flat" cmpd="sng">
            <a:solidFill>
              <a:schemeClr val="tx2"/>
            </a:solidFill>
            <a:prstDash val="sysDot"/>
            <a:round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36" name="直接箭头连接符 35"/>
          <p:cNvCxnSpPr>
            <a:stCxn id="20" idx="3"/>
            <a:endCxn id="22" idx="1"/>
          </p:cNvCxnSpPr>
          <p:nvPr/>
        </p:nvCxnSpPr>
        <p:spPr>
          <a:xfrm flipV="1">
            <a:off x="8976995" y="3740785"/>
            <a:ext cx="1202055" cy="13335"/>
          </a:xfrm>
          <a:prstGeom prst="straightConnector1">
            <a:avLst/>
          </a:prstGeom>
          <a:noFill/>
          <a:ln w="3175" cap="flat" cmpd="sng">
            <a:solidFill>
              <a:schemeClr val="tx2"/>
            </a:solidFill>
            <a:prstDash val="sysDot"/>
            <a:round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37" name="直接箭头连接符 36"/>
          <p:cNvCxnSpPr>
            <a:stCxn id="21" idx="3"/>
            <a:endCxn id="23" idx="1"/>
          </p:cNvCxnSpPr>
          <p:nvPr/>
        </p:nvCxnSpPr>
        <p:spPr>
          <a:xfrm>
            <a:off x="8976995" y="4338955"/>
            <a:ext cx="1202055" cy="0"/>
          </a:xfrm>
          <a:prstGeom prst="straightConnector1">
            <a:avLst/>
          </a:prstGeom>
          <a:noFill/>
          <a:ln w="3175" cap="flat" cmpd="sng">
            <a:solidFill>
              <a:schemeClr val="tx2"/>
            </a:solidFill>
            <a:prstDash val="sysDot"/>
            <a:round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42" name="矩形 41"/>
          <p:cNvSpPr/>
          <p:nvPr/>
        </p:nvSpPr>
        <p:spPr>
          <a:xfrm>
            <a:off x="3636645" y="5316855"/>
            <a:ext cx="1144270" cy="243840"/>
          </a:xfrm>
          <a:prstGeom prst="rect">
            <a:avLst/>
          </a:prstGeom>
          <a:solidFill>
            <a:srgbClr val="99CC3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 upright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/>
              </a:rPr>
              <a:t>特殊测试分支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902960" y="5240021"/>
            <a:ext cx="1326515" cy="397510"/>
          </a:xfrm>
          <a:prstGeom prst="rect">
            <a:avLst/>
          </a:prstGeom>
          <a:solidFill>
            <a:srgbClr val="99CC3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/>
              </a:rPr>
              <a:t>Jenkins</a:t>
            </a: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/>
              </a:rPr>
              <a:t>中日常测试流程修改代码分支编码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8199120" y="5317156"/>
            <a:ext cx="503555" cy="270544"/>
          </a:xfrm>
          <a:prstGeom prst="roundRect">
            <a:avLst/>
          </a:prstGeom>
          <a:solidFill>
            <a:srgbClr val="99CC3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 upright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/>
              </a:rPr>
              <a:t>编译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0179685" y="5316855"/>
            <a:ext cx="1199515" cy="243840"/>
          </a:xfrm>
          <a:prstGeom prst="rect">
            <a:avLst/>
          </a:prstGeom>
          <a:solidFill>
            <a:srgbClr val="99CC3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 upright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/>
              </a:rPr>
              <a:t>Beta</a:t>
            </a: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/>
              </a:rPr>
              <a:t>蒲公英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/>
            </a:endParaRPr>
          </a:p>
        </p:txBody>
      </p:sp>
      <p:cxnSp>
        <p:nvCxnSpPr>
          <p:cNvPr id="46" name="直接箭头连接符 45"/>
          <p:cNvCxnSpPr>
            <a:stCxn id="42" idx="3"/>
            <a:endCxn id="43" idx="1"/>
          </p:cNvCxnSpPr>
          <p:nvPr/>
        </p:nvCxnSpPr>
        <p:spPr>
          <a:xfrm>
            <a:off x="4780915" y="5438775"/>
            <a:ext cx="1122045" cy="0"/>
          </a:xfrm>
          <a:prstGeom prst="straightConnector1">
            <a:avLst/>
          </a:prstGeom>
          <a:noFill/>
          <a:ln w="3175" cap="flat" cmpd="sng">
            <a:solidFill>
              <a:schemeClr val="tx2"/>
            </a:solidFill>
            <a:prstDash val="sysDot"/>
            <a:round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47" name="直接箭头连接符 46"/>
          <p:cNvCxnSpPr>
            <a:stCxn id="43" idx="3"/>
            <a:endCxn id="44" idx="1"/>
          </p:cNvCxnSpPr>
          <p:nvPr/>
        </p:nvCxnSpPr>
        <p:spPr>
          <a:xfrm>
            <a:off x="7229475" y="5438775"/>
            <a:ext cx="969645" cy="13335"/>
          </a:xfrm>
          <a:prstGeom prst="straightConnector1">
            <a:avLst/>
          </a:prstGeom>
          <a:noFill/>
          <a:ln w="3175" cap="flat" cmpd="sng">
            <a:solidFill>
              <a:schemeClr val="tx2"/>
            </a:solidFill>
            <a:prstDash val="sysDot"/>
            <a:round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48" name="直接箭头连接符 47"/>
          <p:cNvCxnSpPr>
            <a:stCxn id="44" idx="3"/>
            <a:endCxn id="45" idx="1"/>
          </p:cNvCxnSpPr>
          <p:nvPr/>
        </p:nvCxnSpPr>
        <p:spPr>
          <a:xfrm flipV="1">
            <a:off x="8702675" y="5438775"/>
            <a:ext cx="1477010" cy="13335"/>
          </a:xfrm>
          <a:prstGeom prst="straightConnector1">
            <a:avLst/>
          </a:prstGeom>
          <a:noFill/>
          <a:ln w="3175" cap="flat" cmpd="sng">
            <a:solidFill>
              <a:schemeClr val="tx2"/>
            </a:solidFill>
            <a:prstDash val="sysDot"/>
            <a:round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graphicFrame>
        <p:nvGraphicFramePr>
          <p:cNvPr id="49" name="图示 48"/>
          <p:cNvGraphicFramePr/>
          <p:nvPr/>
        </p:nvGraphicFramePr>
        <p:xfrm>
          <a:off x="2434590" y="6237605"/>
          <a:ext cx="6938645" cy="344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1" name="文本框 50"/>
          <p:cNvSpPr txBox="1"/>
          <p:nvPr/>
        </p:nvSpPr>
        <p:spPr>
          <a:xfrm>
            <a:off x="6134735" y="3842385"/>
            <a:ext cx="1746250" cy="397510"/>
          </a:xfrm>
          <a:prstGeom prst="rect">
            <a:avLst/>
          </a:prstGeom>
          <a:ln w="12700" cmpd="sng">
            <a:solidFill>
              <a:schemeClr val="tx1">
                <a:lumMod val="50000"/>
              </a:schemeClr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vertOverflow="overflow" horzOverflow="overflow" vert="horz" wrap="square" lIns="45718" tIns="45718" rIns="45718" bIns="45718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Helvetica"/>
              </a:rPr>
              <a:t>注意，只有</a:t>
            </a:r>
            <a:r>
              <a:rPr kumimoji="0" lang="en-US" altLang="zh-CN" sz="1000" b="0" i="0" u="none" strike="noStrike" cap="none" spc="0" normalizeH="0" baseline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Helvetica"/>
              </a:rPr>
              <a:t>beta</a:t>
            </a: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Helvetica"/>
              </a:rPr>
              <a:t>流程才会拉取代码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Helvetic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6930" y="1300163"/>
            <a:ext cx="367665" cy="1382395"/>
          </a:xfrm>
          <a:prstGeom prst="rect">
            <a:avLst/>
          </a:prstGeom>
          <a:solidFill>
            <a:schemeClr val="tx1">
              <a:lumMod val="75000"/>
            </a:schemeClr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 upright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/>
              </a:rPr>
              <a:t>日常测试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03045" y="1818005"/>
            <a:ext cx="1002665" cy="243840"/>
          </a:xfrm>
          <a:prstGeom prst="rect">
            <a:avLst/>
          </a:prstGeom>
          <a:solidFill>
            <a:srgbClr val="00B050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 upright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/>
              </a:rPr>
              <a:t>分支</a:t>
            </a:r>
            <a:r>
              <a:rPr kumimoji="0" lang="en-US" altLang="zh-CN" sz="1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/>
              </a:rPr>
              <a:t>A</a:t>
            </a:r>
            <a:endParaRPr kumimoji="0" lang="en-US" altLang="zh-CN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780915" y="1818005"/>
            <a:ext cx="1002030" cy="243840"/>
          </a:xfrm>
          <a:prstGeom prst="rect">
            <a:avLst/>
          </a:prstGeom>
          <a:solidFill>
            <a:srgbClr val="00B050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 upright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1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/>
              </a:rPr>
              <a:t>打包</a:t>
            </a:r>
            <a:endParaRPr kumimoji="0" lang="en-US" altLang="zh-CN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7756525" y="1791332"/>
            <a:ext cx="442595" cy="270516"/>
          </a:xfrm>
          <a:prstGeom prst="roundRect">
            <a:avLst/>
          </a:prstGeom>
          <a:solidFill>
            <a:srgbClr val="00B050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 upright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1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/>
              </a:rPr>
              <a:t>编译</a:t>
            </a:r>
            <a:endParaRPr kumimoji="0" lang="zh-CN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178415" y="1817688"/>
            <a:ext cx="1200150" cy="243840"/>
          </a:xfrm>
          <a:prstGeom prst="rect">
            <a:avLst/>
          </a:prstGeom>
          <a:solidFill>
            <a:srgbClr val="00B050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 upright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/>
              </a:rPr>
              <a:t>Beta</a:t>
            </a: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/>
              </a:rPr>
              <a:t>蒲公英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/>
            </a:endParaRPr>
          </a:p>
        </p:txBody>
      </p:sp>
      <p:cxnSp>
        <p:nvCxnSpPr>
          <p:cNvPr id="41" name="直接箭头连接符 40"/>
          <p:cNvCxnSpPr>
            <a:stCxn id="33" idx="3"/>
            <a:endCxn id="34" idx="1"/>
          </p:cNvCxnSpPr>
          <p:nvPr/>
        </p:nvCxnSpPr>
        <p:spPr>
          <a:xfrm flipV="1">
            <a:off x="5782945" y="1926590"/>
            <a:ext cx="1973580" cy="13335"/>
          </a:xfrm>
          <a:prstGeom prst="straightConnector1">
            <a:avLst/>
          </a:prstGeom>
          <a:noFill/>
          <a:ln w="3175" cap="flat" cmpd="sng">
            <a:solidFill>
              <a:schemeClr val="tx2"/>
            </a:solidFill>
            <a:prstDash val="sysDot"/>
            <a:round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52" name="直接箭头连接符 51"/>
          <p:cNvCxnSpPr>
            <a:stCxn id="34" idx="3"/>
            <a:endCxn id="39" idx="1"/>
          </p:cNvCxnSpPr>
          <p:nvPr/>
        </p:nvCxnSpPr>
        <p:spPr>
          <a:xfrm>
            <a:off x="8199120" y="1926590"/>
            <a:ext cx="1979295" cy="13335"/>
          </a:xfrm>
          <a:prstGeom prst="straightConnector1">
            <a:avLst/>
          </a:prstGeom>
          <a:noFill/>
          <a:ln w="3175" cap="flat" cmpd="sng">
            <a:solidFill>
              <a:schemeClr val="tx2"/>
            </a:solidFill>
            <a:prstDash val="sysDot"/>
            <a:round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53" name="直接箭头连接符 52"/>
          <p:cNvCxnSpPr>
            <a:stCxn id="4" idx="3"/>
          </p:cNvCxnSpPr>
          <p:nvPr/>
        </p:nvCxnSpPr>
        <p:spPr>
          <a:xfrm flipV="1">
            <a:off x="2505710" y="1926590"/>
            <a:ext cx="3036570" cy="13335"/>
          </a:xfrm>
          <a:prstGeom prst="straightConnector1">
            <a:avLst/>
          </a:prstGeom>
          <a:noFill/>
          <a:ln w="3175" cap="flat" cmpd="sng">
            <a:solidFill>
              <a:schemeClr val="tx2"/>
            </a:solidFill>
            <a:prstDash val="sysDot"/>
            <a:round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54" name="矩形 53"/>
          <p:cNvSpPr/>
          <p:nvPr/>
        </p:nvSpPr>
        <p:spPr>
          <a:xfrm>
            <a:off x="827405" y="4746943"/>
            <a:ext cx="367665" cy="1382395"/>
          </a:xfrm>
          <a:prstGeom prst="rect">
            <a:avLst/>
          </a:prstGeom>
          <a:solidFill>
            <a:schemeClr val="tx1">
              <a:lumMod val="75000"/>
            </a:schemeClr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 upright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/>
              </a:rPr>
              <a:t>临时流程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503045" y="5323205"/>
            <a:ext cx="1002665" cy="243840"/>
          </a:xfrm>
          <a:prstGeom prst="rect">
            <a:avLst/>
          </a:prstGeom>
          <a:solidFill>
            <a:srgbClr val="99CC3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 upright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/>
              </a:rPr>
              <a:t>分支</a:t>
            </a:r>
            <a:r>
              <a:rPr kumimoji="0" lang="en-US" altLang="zh-CN" sz="1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/>
              </a:rPr>
              <a:t>X</a:t>
            </a:r>
            <a:endParaRPr kumimoji="0" lang="en-US" altLang="zh-CN" sz="1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/>
            </a:endParaRPr>
          </a:p>
        </p:txBody>
      </p:sp>
      <p:cxnSp>
        <p:nvCxnSpPr>
          <p:cNvPr id="56" name="直接箭头连接符 55"/>
          <p:cNvCxnSpPr>
            <a:stCxn id="55" idx="3"/>
            <a:endCxn id="42" idx="1"/>
          </p:cNvCxnSpPr>
          <p:nvPr/>
        </p:nvCxnSpPr>
        <p:spPr>
          <a:xfrm flipV="1">
            <a:off x="2505710" y="5438775"/>
            <a:ext cx="1130935" cy="6350"/>
          </a:xfrm>
          <a:prstGeom prst="straightConnector1">
            <a:avLst/>
          </a:prstGeom>
          <a:noFill/>
          <a:ln w="3175" cap="flat" cmpd="sng">
            <a:solidFill>
              <a:schemeClr val="tx2"/>
            </a:solidFill>
            <a:prstDash val="sysDot"/>
            <a:round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57" name="曲线连接符 56"/>
          <p:cNvCxnSpPr>
            <a:stCxn id="3" idx="1"/>
            <a:endCxn id="5" idx="0"/>
          </p:cNvCxnSpPr>
          <p:nvPr/>
        </p:nvCxnSpPr>
        <p:spPr>
          <a:xfrm rot="10800000" flipH="1" flipV="1">
            <a:off x="836295" y="1991995"/>
            <a:ext cx="174625" cy="1057910"/>
          </a:xfrm>
          <a:prstGeom prst="curvedConnector4">
            <a:avLst>
              <a:gd name="adj1" fmla="val -141818"/>
              <a:gd name="adj2" fmla="val 82653"/>
            </a:avLst>
          </a:prstGeom>
          <a:solidFill>
            <a:srgbClr val="CCCC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" name="曲线连接符 57"/>
          <p:cNvCxnSpPr>
            <a:stCxn id="54" idx="1"/>
            <a:endCxn id="5" idx="2"/>
          </p:cNvCxnSpPr>
          <p:nvPr/>
        </p:nvCxnSpPr>
        <p:spPr>
          <a:xfrm rot="10800000" flipH="1">
            <a:off x="827405" y="4432300"/>
            <a:ext cx="184150" cy="1006475"/>
          </a:xfrm>
          <a:prstGeom prst="curvedConnector4">
            <a:avLst>
              <a:gd name="adj1" fmla="val -129310"/>
              <a:gd name="adj2" fmla="val 84353"/>
            </a:avLst>
          </a:prstGeom>
          <a:solidFill>
            <a:srgbClr val="CCCC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分支命名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20700" y="1377950"/>
            <a:ext cx="1122680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pitchFamily="2" charset="2"/>
              <a:buNone/>
            </a:pP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开发分支：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dev_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发布版本号_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  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dev_20191015_Homepage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功能分支：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feature_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      feature_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webview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紧急修复分支：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fixbug_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修复的版本号 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fixbug_20191015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分支十八禁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20700" y="1377950"/>
            <a:ext cx="1122680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pitchFamily="2" charset="2"/>
              <a:buNone/>
            </a:pP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开发分支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dev_*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只能从主分支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拉取代码，禁止从测试分支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拉取。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主分支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及测试分支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只能接受合并请求，禁止在非开发分支上提交代码。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公用功能需要从主分支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创建临时分支，然后分别合并进开发分支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dev_*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禁止开发分支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dev_*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交叉拉取合并。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冲突发生时必须解决冲突后提交，禁止强制覆盖代码。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分支冲突合并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3295" y="2456815"/>
            <a:ext cx="5175250" cy="27305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14070" y="1314450"/>
            <a:ext cx="6478905" cy="50145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合并分支的冲突时在不同的分支中修改了同一个文件的同一部分，程序无法把两份有差异的文件合并，这时候需要人为的干预解决冲突。当前处于master 分支，当dev 分支和master 分支对相当部分test1.txt 都做了修改，当合并dev 分支的时候，合并会出现分支冲突如下：查询当前工作区的状态可以显示那些文件发生合并冲突，任何包含未解决冲突的文件都会以未合并（ummerged)的状态列出，git 会加入标准冲突解决标记，可以通过手工定位来解决这些冲突。可以看大 =======隔开以上部分就是当前活动分支，也是合并的基准分支（head 指向的master分支），======分隔符以下的是dev分支中的内容。解决冲突的办法无非是二者选其一或者由你亲自整合到一起。比如你可以两部分内容合并成 一部分内容。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000" b="0" i="0" u="none" strike="noStrike" cap="none" spc="0" normalizeH="0" baseline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Helvetica"/>
              </a:rPr>
              <a:t>冲突一般类似如下：</a:t>
            </a:r>
            <a:endParaRPr kumimoji="0" lang="en-US" altLang="zh-CN" sz="1000" b="0" i="0" u="none" strike="noStrike" cap="none" spc="0" normalizeH="0" baseline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spc="0" normalizeH="0" baseline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&lt;&lt;&lt;&lt;&lt;&lt;&lt; HEAD</a:t>
            </a:r>
            <a:endParaRPr kumimoji="0" lang="en-US" altLang="zh-CN" sz="1000" b="0" i="0" u="none" strike="noStrike" cap="none" spc="0" normalizeH="0" baseline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000" b="0" i="0" u="none" strike="noStrike" cap="none" spc="0" normalizeH="0" baseline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spc="0" normalizeH="0" baseline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now this is bug fix branch</a:t>
            </a:r>
            <a:endParaRPr kumimoji="0" lang="en-US" altLang="zh-CN" sz="1000" b="0" i="0" u="none" strike="noStrike" cap="none" spc="0" normalizeH="0" baseline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000" b="0" i="0" u="none" strike="noStrike" cap="none" spc="0" normalizeH="0" baseline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spc="0" normalizeH="0" baseline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=======</a:t>
            </a:r>
            <a:endParaRPr kumimoji="0" lang="en-US" altLang="zh-CN" sz="1000" b="0" i="0" u="none" strike="noStrike" cap="none" spc="0" normalizeH="0" baseline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000" b="0" i="0" u="none" strike="noStrike" cap="none" spc="0" normalizeH="0" baseline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spc="0" normalizeH="0" baseline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this is branch merge conflict problem</a:t>
            </a:r>
            <a:endParaRPr kumimoji="0" lang="en-US" altLang="zh-CN" sz="1000" b="0" i="0" u="none" strike="noStrike" cap="none" spc="0" normalizeH="0" baseline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000" b="0" i="0" u="none" strike="noStrike" cap="none" spc="0" normalizeH="0" baseline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spc="0" normalizeH="0" baseline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&gt;&gt;&gt;&gt;&gt;&gt;&gt; dev</a:t>
            </a:r>
            <a:endParaRPr kumimoji="0" lang="en-US" altLang="zh-CN" sz="1000" b="0" i="0" u="none" strike="noStrike" cap="none" spc="0" normalizeH="0" baseline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000" b="0" i="0" u="none" strike="noStrike" cap="none" spc="0" normalizeH="0" baseline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000" b="0" i="0" u="none" strike="noStrike" cap="none" spc="0" normalizeH="0" baseline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Helvetica"/>
              </a:rPr>
              <a:t>如果有合并问题，一般</a:t>
            </a:r>
            <a:r>
              <a:rPr kumimoji="0" lang="en-US" altLang="zh-CN" sz="1000" b="0" i="0" u="none" strike="noStrike" cap="none" spc="0" normalizeH="0" baseline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Helvetica"/>
              </a:rPr>
              <a:t>git</a:t>
            </a: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Helvetica"/>
              </a:rPr>
              <a:t>会提示具体文件定位，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Helvetica"/>
              </a:rPr>
              <a:t>或者全局搜索</a:t>
            </a:r>
            <a:r>
              <a:rPr kumimoji="0" lang="en-US" altLang="zh-CN" sz="1000" b="0" i="0" u="none" strike="noStrike" cap="none" spc="0" normalizeH="0" baseline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Helvetica"/>
              </a:rPr>
              <a:t>&lt;&lt;&lt;&lt;&lt;&lt;&lt;</a:t>
            </a: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Helvetica"/>
              </a:rPr>
              <a:t>类似字样。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Helvetica"/>
              </a:rPr>
              <a:t>冲突合并完成后，就可以</a:t>
            </a:r>
            <a:r>
              <a:rPr kumimoji="0" lang="en-US" altLang="zh-CN" sz="1000" b="0" i="0" u="none" strike="noStrike" cap="none" spc="0" normalizeH="0" baseline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Helvetica"/>
              </a:rPr>
              <a:t>push</a:t>
            </a: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Helvetica"/>
              </a:rPr>
              <a:t>到</a:t>
            </a:r>
            <a:r>
              <a:rPr kumimoji="0" lang="en-US" altLang="zh-CN" sz="1000" b="0" i="0" u="none" strike="noStrike" cap="none" spc="0" normalizeH="0" baseline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Helvetica"/>
              </a:rPr>
              <a:t>git</a:t>
            </a: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Helvetica"/>
              </a:rPr>
              <a:t>服务器。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Helvetica"/>
              </a:rPr>
              <a:t>然后执行合并操作流程。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Helvetica"/>
              </a:rPr>
              <a:t>注意，有的分支是保护分支，只能通过</a:t>
            </a:r>
            <a:r>
              <a:rPr kumimoji="0" lang="en-US" altLang="zh-CN" sz="1000" b="0" i="0" u="none" strike="noStrike" cap="none" spc="0" normalizeH="0" baseline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Helvetica"/>
              </a:rPr>
              <a:t>source.enncloud.cn</a:t>
            </a: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Helvetica"/>
              </a:rPr>
              <a:t>上图形化界面提交合并请求或者白名单用户可以提交保护分支。</a:t>
            </a:r>
            <a:endParaRPr kumimoji="0" lang="en-US" altLang="zh-CN" sz="1000" b="0" i="0" u="none" strike="noStrike" cap="none" spc="0" normalizeH="0" baseline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000" b="0" i="0" u="none" strike="noStrike" cap="none" spc="0" normalizeH="0" baseline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000" b="0" i="0" u="none" strike="noStrike" cap="none" spc="0" normalizeH="0" baseline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000" b="0" i="0" u="none" strike="noStrike" cap="none" spc="0" normalizeH="0" baseline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>
    <p:fade/>
  </p:transition>
</p:sld>
</file>

<file path=ppt/tags/tag1.xml><?xml version="1.0" encoding="utf-8"?>
<p:tagLst xmlns:p="http://schemas.openxmlformats.org/presentationml/2006/main">
  <p:tag name="COMMONDATA" val="eyJoZGlkIjoiZjkzZTU5NzA5ZGI1ZTZlYTgxZDZlMzcxMmJlMGE1YjAifQ==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新奥ENN模板－改进B">
  <a:themeElements>
    <a:clrScheme name="新奥集团PPT模板 14">
      <a:dk1>
        <a:srgbClr val="0065A6"/>
      </a:dk1>
      <a:lt1>
        <a:srgbClr val="FFFFFF"/>
      </a:lt1>
      <a:dk2>
        <a:srgbClr val="0065A6"/>
      </a:dk2>
      <a:lt2>
        <a:srgbClr val="C0C0C0"/>
      </a:lt2>
      <a:accent1>
        <a:srgbClr val="00ADDA"/>
      </a:accent1>
      <a:accent2>
        <a:srgbClr val="333399"/>
      </a:accent2>
      <a:accent3>
        <a:srgbClr val="FFFFFF"/>
      </a:accent3>
      <a:accent4>
        <a:srgbClr val="00558D"/>
      </a:accent4>
      <a:accent5>
        <a:srgbClr val="AAD3EA"/>
      </a:accent5>
      <a:accent6>
        <a:srgbClr val="2D2D8A"/>
      </a:accent6>
      <a:hlink>
        <a:srgbClr val="0000FF"/>
      </a:hlink>
      <a:folHlink>
        <a:srgbClr val="800080"/>
      </a:folHlink>
    </a:clrScheme>
    <a:fontScheme name="新奥集团PPT模板">
      <a:majorFont>
        <a:latin typeface="Arial"/>
        <a:ea typeface="黑体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rtlCol="0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2000" b="1" i="0" u="none" strike="noStrike" cap="none" normalizeH="0" baseline="0" dirty="0" smtClean="0">
            <a:ln>
              <a:noFill/>
            </a:ln>
            <a:solidFill>
              <a:srgbClr val="0065A6"/>
            </a:solidFill>
            <a:effectLst/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  <a:lnDef>
      <a:spPr bwMode="auto">
        <a:solidFill>
          <a:srgbClr val="CCCCFF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square" rtlCol="0">
        <a:spAutoFit/>
      </a:bodyPr>
      <a:lstStyle>
        <a:defPPr marL="285750" indent="-285750">
          <a:buFont typeface="Wingdings" panose="05000000000000000000" pitchFamily="2" charset="2"/>
          <a:buChar char="n"/>
          <a:defRPr sz="20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新奥集团PPT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奥集团PPT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奥集团PPT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奥集团PPT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奥集团PPT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奥集团PPT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奥集团PPT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奥集团PPT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奥集团PPT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奥集团PPT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奥集团PPT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奥集团PPT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奥集团PPT模板 13">
        <a:dk1>
          <a:srgbClr val="808080"/>
        </a:dk1>
        <a:lt1>
          <a:srgbClr val="FFFFFF"/>
        </a:lt1>
        <a:dk2>
          <a:srgbClr val="0065A6"/>
        </a:dk2>
        <a:lt2>
          <a:srgbClr val="808080"/>
        </a:lt2>
        <a:accent1>
          <a:srgbClr val="88C63A"/>
        </a:accent1>
        <a:accent2>
          <a:srgbClr val="333399"/>
        </a:accent2>
        <a:accent3>
          <a:srgbClr val="FFFFFF"/>
        </a:accent3>
        <a:accent4>
          <a:srgbClr val="6C6C6C"/>
        </a:accent4>
        <a:accent5>
          <a:srgbClr val="C3DFAE"/>
        </a:accent5>
        <a:accent6>
          <a:srgbClr val="2D2D8A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奥集团PPT模板 14">
        <a:dk1>
          <a:srgbClr val="0065A6"/>
        </a:dk1>
        <a:lt1>
          <a:srgbClr val="FFFFFF"/>
        </a:lt1>
        <a:dk2>
          <a:srgbClr val="0065A6"/>
        </a:dk2>
        <a:lt2>
          <a:srgbClr val="C0C0C0"/>
        </a:lt2>
        <a:accent1>
          <a:srgbClr val="00ADDA"/>
        </a:accent1>
        <a:accent2>
          <a:srgbClr val="333399"/>
        </a:accent2>
        <a:accent3>
          <a:srgbClr val="FFFFFF"/>
        </a:accent3>
        <a:accent4>
          <a:srgbClr val="00558D"/>
        </a:accent4>
        <a:accent5>
          <a:srgbClr val="AAD3EA"/>
        </a:accent5>
        <a:accent6>
          <a:srgbClr val="2D2D8A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奥ENN模板－改进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奥ENN模板－改进B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奥ENN模板－改进B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奥ENN模板－改进B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奥ENN模板－改进B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奥ENN模板－改进B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奥ENN模板－改进B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奥ENN模板－改进B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奥ENN模板－改进B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奥ENN模板－改进B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奥ENN模板－改进B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奥ENN模板－改进B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奥ENN模板－改进B 13">
        <a:dk1>
          <a:srgbClr val="808080"/>
        </a:dk1>
        <a:lt1>
          <a:srgbClr val="FFFFFF"/>
        </a:lt1>
        <a:dk2>
          <a:srgbClr val="0065A6"/>
        </a:dk2>
        <a:lt2>
          <a:srgbClr val="808080"/>
        </a:lt2>
        <a:accent1>
          <a:srgbClr val="88C63A"/>
        </a:accent1>
        <a:accent2>
          <a:srgbClr val="333399"/>
        </a:accent2>
        <a:accent3>
          <a:srgbClr val="FFFFFF"/>
        </a:accent3>
        <a:accent4>
          <a:srgbClr val="6C6C6C"/>
        </a:accent4>
        <a:accent5>
          <a:srgbClr val="C3DFAE"/>
        </a:accent5>
        <a:accent6>
          <a:srgbClr val="2D2D8A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奥ENN模板－改进B 14">
        <a:dk1>
          <a:srgbClr val="0065A6"/>
        </a:dk1>
        <a:lt1>
          <a:srgbClr val="FFFFFF"/>
        </a:lt1>
        <a:dk2>
          <a:srgbClr val="0065A6"/>
        </a:dk2>
        <a:lt2>
          <a:srgbClr val="C0C0C0"/>
        </a:lt2>
        <a:accent1>
          <a:srgbClr val="00ADDA"/>
        </a:accent1>
        <a:accent2>
          <a:srgbClr val="333399"/>
        </a:accent2>
        <a:accent3>
          <a:srgbClr val="FFFFFF"/>
        </a:accent3>
        <a:accent4>
          <a:srgbClr val="00558D"/>
        </a:accent4>
        <a:accent5>
          <a:srgbClr val="AAD3EA"/>
        </a:accent5>
        <a:accent6>
          <a:srgbClr val="2D2D8A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奥ENN模板－改进B 15">
        <a:dk1>
          <a:srgbClr val="005592"/>
        </a:dk1>
        <a:lt1>
          <a:srgbClr val="FFFFFF"/>
        </a:lt1>
        <a:dk2>
          <a:srgbClr val="005592"/>
        </a:dk2>
        <a:lt2>
          <a:srgbClr val="C0C0C0"/>
        </a:lt2>
        <a:accent1>
          <a:srgbClr val="00ADDA"/>
        </a:accent1>
        <a:accent2>
          <a:srgbClr val="333399"/>
        </a:accent2>
        <a:accent3>
          <a:srgbClr val="FFFFFF"/>
        </a:accent3>
        <a:accent4>
          <a:srgbClr val="00477C"/>
        </a:accent4>
        <a:accent5>
          <a:srgbClr val="AAD3EA"/>
        </a:accent5>
        <a:accent6>
          <a:srgbClr val="2D2D8A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新奥ENN模板－改进B">
  <a:themeElements>
    <a:clrScheme name="新奥集团PPT模板 14">
      <a:dk1>
        <a:srgbClr val="0065A6"/>
      </a:dk1>
      <a:lt1>
        <a:srgbClr val="FFFFFF"/>
      </a:lt1>
      <a:dk2>
        <a:srgbClr val="0065A6"/>
      </a:dk2>
      <a:lt2>
        <a:srgbClr val="C0C0C0"/>
      </a:lt2>
      <a:accent1>
        <a:srgbClr val="00ADDA"/>
      </a:accent1>
      <a:accent2>
        <a:srgbClr val="333399"/>
      </a:accent2>
      <a:accent3>
        <a:srgbClr val="FFFFFF"/>
      </a:accent3>
      <a:accent4>
        <a:srgbClr val="00558D"/>
      </a:accent4>
      <a:accent5>
        <a:srgbClr val="AAD3EA"/>
      </a:accent5>
      <a:accent6>
        <a:srgbClr val="2D2D8A"/>
      </a:accent6>
      <a:hlink>
        <a:srgbClr val="0000FF"/>
      </a:hlink>
      <a:folHlink>
        <a:srgbClr val="800080"/>
      </a:folHlink>
    </a:clrScheme>
    <a:fontScheme name="新奥集团PPT模板">
      <a:majorFont>
        <a:latin typeface="Arial"/>
        <a:ea typeface="黑体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rtlCol="0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2000" b="1" i="0" u="none" strike="noStrike" cap="none" normalizeH="0" baseline="0" dirty="0" smtClean="0">
            <a:ln>
              <a:noFill/>
            </a:ln>
            <a:solidFill>
              <a:srgbClr val="0065A6"/>
            </a:solidFill>
            <a:effectLst/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  <a:lnDef>
      <a:spPr bwMode="auto">
        <a:solidFill>
          <a:srgbClr val="CCCCFF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square" rtlCol="0">
        <a:spAutoFit/>
      </a:bodyPr>
      <a:lstStyle>
        <a:defPPr marL="285750" indent="-285750">
          <a:buFont typeface="Wingdings" panose="05000000000000000000" pitchFamily="2" charset="2"/>
          <a:buChar char="n"/>
          <a:defRPr sz="20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新奥集团PPT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奥集团PPT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奥集团PPT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奥集团PPT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奥集团PPT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奥集团PPT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奥集团PPT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奥集团PPT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奥集团PPT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奥集团PPT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奥集团PPT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奥集团PPT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奥集团PPT模板 13">
        <a:dk1>
          <a:srgbClr val="808080"/>
        </a:dk1>
        <a:lt1>
          <a:srgbClr val="FFFFFF"/>
        </a:lt1>
        <a:dk2>
          <a:srgbClr val="0065A6"/>
        </a:dk2>
        <a:lt2>
          <a:srgbClr val="808080"/>
        </a:lt2>
        <a:accent1>
          <a:srgbClr val="88C63A"/>
        </a:accent1>
        <a:accent2>
          <a:srgbClr val="333399"/>
        </a:accent2>
        <a:accent3>
          <a:srgbClr val="FFFFFF"/>
        </a:accent3>
        <a:accent4>
          <a:srgbClr val="6C6C6C"/>
        </a:accent4>
        <a:accent5>
          <a:srgbClr val="C3DFAE"/>
        </a:accent5>
        <a:accent6>
          <a:srgbClr val="2D2D8A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奥集团PPT模板 14">
        <a:dk1>
          <a:srgbClr val="0065A6"/>
        </a:dk1>
        <a:lt1>
          <a:srgbClr val="FFFFFF"/>
        </a:lt1>
        <a:dk2>
          <a:srgbClr val="0065A6"/>
        </a:dk2>
        <a:lt2>
          <a:srgbClr val="C0C0C0"/>
        </a:lt2>
        <a:accent1>
          <a:srgbClr val="00ADDA"/>
        </a:accent1>
        <a:accent2>
          <a:srgbClr val="333399"/>
        </a:accent2>
        <a:accent3>
          <a:srgbClr val="FFFFFF"/>
        </a:accent3>
        <a:accent4>
          <a:srgbClr val="00558D"/>
        </a:accent4>
        <a:accent5>
          <a:srgbClr val="AAD3EA"/>
        </a:accent5>
        <a:accent6>
          <a:srgbClr val="2D2D8A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奥ENN模板－改进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奥ENN模板－改进B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奥ENN模板－改进B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奥ENN模板－改进B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奥ENN模板－改进B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奥ENN模板－改进B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奥ENN模板－改进B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奥ENN模板－改进B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奥ENN模板－改进B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奥ENN模板－改进B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奥ENN模板－改进B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奥ENN模板－改进B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奥ENN模板－改进B 13">
        <a:dk1>
          <a:srgbClr val="808080"/>
        </a:dk1>
        <a:lt1>
          <a:srgbClr val="FFFFFF"/>
        </a:lt1>
        <a:dk2>
          <a:srgbClr val="0065A6"/>
        </a:dk2>
        <a:lt2>
          <a:srgbClr val="808080"/>
        </a:lt2>
        <a:accent1>
          <a:srgbClr val="88C63A"/>
        </a:accent1>
        <a:accent2>
          <a:srgbClr val="333399"/>
        </a:accent2>
        <a:accent3>
          <a:srgbClr val="FFFFFF"/>
        </a:accent3>
        <a:accent4>
          <a:srgbClr val="6C6C6C"/>
        </a:accent4>
        <a:accent5>
          <a:srgbClr val="C3DFAE"/>
        </a:accent5>
        <a:accent6>
          <a:srgbClr val="2D2D8A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奥ENN模板－改进B 14">
        <a:dk1>
          <a:srgbClr val="0065A6"/>
        </a:dk1>
        <a:lt1>
          <a:srgbClr val="FFFFFF"/>
        </a:lt1>
        <a:dk2>
          <a:srgbClr val="0065A6"/>
        </a:dk2>
        <a:lt2>
          <a:srgbClr val="C0C0C0"/>
        </a:lt2>
        <a:accent1>
          <a:srgbClr val="00ADDA"/>
        </a:accent1>
        <a:accent2>
          <a:srgbClr val="333399"/>
        </a:accent2>
        <a:accent3>
          <a:srgbClr val="FFFFFF"/>
        </a:accent3>
        <a:accent4>
          <a:srgbClr val="00558D"/>
        </a:accent4>
        <a:accent5>
          <a:srgbClr val="AAD3EA"/>
        </a:accent5>
        <a:accent6>
          <a:srgbClr val="2D2D8A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奥ENN模板－改进B 15">
        <a:dk1>
          <a:srgbClr val="005592"/>
        </a:dk1>
        <a:lt1>
          <a:srgbClr val="FFFFFF"/>
        </a:lt1>
        <a:dk2>
          <a:srgbClr val="005592"/>
        </a:dk2>
        <a:lt2>
          <a:srgbClr val="C0C0C0"/>
        </a:lt2>
        <a:accent1>
          <a:srgbClr val="00ADDA"/>
        </a:accent1>
        <a:accent2>
          <a:srgbClr val="333399"/>
        </a:accent2>
        <a:accent3>
          <a:srgbClr val="FFFFFF"/>
        </a:accent3>
        <a:accent4>
          <a:srgbClr val="00477C"/>
        </a:accent4>
        <a:accent5>
          <a:srgbClr val="AAD3EA"/>
        </a:accent5>
        <a:accent6>
          <a:srgbClr val="2D2D8A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9_新奥ENN模板－改进B">
  <a:themeElements>
    <a:clrScheme name="1_新奥ENN模板－改进B 14">
      <a:dk1>
        <a:srgbClr val="0065A6"/>
      </a:dk1>
      <a:lt1>
        <a:srgbClr val="FFFFFF"/>
      </a:lt1>
      <a:dk2>
        <a:srgbClr val="0065A6"/>
      </a:dk2>
      <a:lt2>
        <a:srgbClr val="C0C0C0"/>
      </a:lt2>
      <a:accent1>
        <a:srgbClr val="00ADDA"/>
      </a:accent1>
      <a:accent2>
        <a:srgbClr val="333399"/>
      </a:accent2>
      <a:accent3>
        <a:srgbClr val="FFFFFF"/>
      </a:accent3>
      <a:accent4>
        <a:srgbClr val="00558D"/>
      </a:accent4>
      <a:accent5>
        <a:srgbClr val="AAD3EA"/>
      </a:accent5>
      <a:accent6>
        <a:srgbClr val="2D2D8A"/>
      </a:accent6>
      <a:hlink>
        <a:srgbClr val="0000FF"/>
      </a:hlink>
      <a:folHlink>
        <a:srgbClr val="800080"/>
      </a:folHlink>
    </a:clrScheme>
    <a:fontScheme name="1_新奥ENN模板－改进B">
      <a:majorFont>
        <a:latin typeface="Arial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>
            <a:lumMod val="40000"/>
            <a:lumOff val="60000"/>
          </a:schemeClr>
        </a:solidFill>
      </a:spPr>
      <a:bodyPr wrap="square" rtlCol="0" anchor="ctr">
        <a:noAutofit/>
      </a:bodyPr>
      <a:lstStyle>
        <a:defPPr marL="457200" indent="-457200" algn="ctr">
          <a:buFont typeface="Wingdings" panose="05000000000000000000" pitchFamily="2" charset="2"/>
          <a:buChar char="p"/>
          <a:defRPr b="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  <a:lnDef>
      <a:spPr>
        <a:ln w="31750">
          <a:solidFill>
            <a:schemeClr val="accent4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1_新奥ENN模板－改进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新奥ENN模板－改进B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新奥ENN模板－改进B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新奥ENN模板－改进B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新奥ENN模板－改进B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新奥ENN模板－改进B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新奥ENN模板－改进B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新奥ENN模板－改进B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新奥ENN模板－改进B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新奥ENN模板－改进B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新奥ENN模板－改进B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新奥ENN模板－改进B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新奥ENN模板－改进B 13">
        <a:dk1>
          <a:srgbClr val="808080"/>
        </a:dk1>
        <a:lt1>
          <a:srgbClr val="FFFFFF"/>
        </a:lt1>
        <a:dk2>
          <a:srgbClr val="0065A6"/>
        </a:dk2>
        <a:lt2>
          <a:srgbClr val="808080"/>
        </a:lt2>
        <a:accent1>
          <a:srgbClr val="88C63A"/>
        </a:accent1>
        <a:accent2>
          <a:srgbClr val="333399"/>
        </a:accent2>
        <a:accent3>
          <a:srgbClr val="FFFFFF"/>
        </a:accent3>
        <a:accent4>
          <a:srgbClr val="6C6C6C"/>
        </a:accent4>
        <a:accent5>
          <a:srgbClr val="C3DFAE"/>
        </a:accent5>
        <a:accent6>
          <a:srgbClr val="2D2D8A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新奥ENN模板－改进B 14">
        <a:dk1>
          <a:srgbClr val="0065A6"/>
        </a:dk1>
        <a:lt1>
          <a:srgbClr val="FFFFFF"/>
        </a:lt1>
        <a:dk2>
          <a:srgbClr val="0065A6"/>
        </a:dk2>
        <a:lt2>
          <a:srgbClr val="C0C0C0"/>
        </a:lt2>
        <a:accent1>
          <a:srgbClr val="00ADDA"/>
        </a:accent1>
        <a:accent2>
          <a:srgbClr val="333399"/>
        </a:accent2>
        <a:accent3>
          <a:srgbClr val="FFFFFF"/>
        </a:accent3>
        <a:accent4>
          <a:srgbClr val="00558D"/>
        </a:accent4>
        <a:accent5>
          <a:srgbClr val="AAD3EA"/>
        </a:accent5>
        <a:accent6>
          <a:srgbClr val="2D2D8A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新奥ENN模板－改进B 15">
        <a:dk1>
          <a:srgbClr val="005592"/>
        </a:dk1>
        <a:lt1>
          <a:srgbClr val="FFFFFF"/>
        </a:lt1>
        <a:dk2>
          <a:srgbClr val="005592"/>
        </a:dk2>
        <a:lt2>
          <a:srgbClr val="C0C0C0"/>
        </a:lt2>
        <a:accent1>
          <a:srgbClr val="00ADDA"/>
        </a:accent1>
        <a:accent2>
          <a:srgbClr val="333399"/>
        </a:accent2>
        <a:accent3>
          <a:srgbClr val="FFFFFF"/>
        </a:accent3>
        <a:accent4>
          <a:srgbClr val="00477C"/>
        </a:accent4>
        <a:accent5>
          <a:srgbClr val="AAD3EA"/>
        </a:accent5>
        <a:accent6>
          <a:srgbClr val="2D2D8A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1_新奥集团PPT模板 15">
    <a:dk1>
      <a:srgbClr val="005592"/>
    </a:dk1>
    <a:lt1>
      <a:srgbClr val="FFFFFF"/>
    </a:lt1>
    <a:dk2>
      <a:srgbClr val="005592"/>
    </a:dk2>
    <a:lt2>
      <a:srgbClr val="C0C0C0"/>
    </a:lt2>
    <a:accent1>
      <a:srgbClr val="00ADDA"/>
    </a:accent1>
    <a:accent2>
      <a:srgbClr val="333399"/>
    </a:accent2>
    <a:accent3>
      <a:srgbClr val="FFFFFF"/>
    </a:accent3>
    <a:accent4>
      <a:srgbClr val="00477C"/>
    </a:accent4>
    <a:accent5>
      <a:srgbClr val="AAD3EA"/>
    </a:accent5>
    <a:accent6>
      <a:srgbClr val="2D2D8A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1_新奥集团PPT模板 15">
    <a:dk1>
      <a:srgbClr val="005592"/>
    </a:dk1>
    <a:lt1>
      <a:srgbClr val="FFFFFF"/>
    </a:lt1>
    <a:dk2>
      <a:srgbClr val="005592"/>
    </a:dk2>
    <a:lt2>
      <a:srgbClr val="C0C0C0"/>
    </a:lt2>
    <a:accent1>
      <a:srgbClr val="00ADDA"/>
    </a:accent1>
    <a:accent2>
      <a:srgbClr val="333399"/>
    </a:accent2>
    <a:accent3>
      <a:srgbClr val="FFFFFF"/>
    </a:accent3>
    <a:accent4>
      <a:srgbClr val="00477C"/>
    </a:accent4>
    <a:accent5>
      <a:srgbClr val="AAD3EA"/>
    </a:accent5>
    <a:accent6>
      <a:srgbClr val="2D2D8A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1_新奥集团PPT模板 15">
    <a:dk1>
      <a:srgbClr val="005592"/>
    </a:dk1>
    <a:lt1>
      <a:srgbClr val="FFFFFF"/>
    </a:lt1>
    <a:dk2>
      <a:srgbClr val="005592"/>
    </a:dk2>
    <a:lt2>
      <a:srgbClr val="C0C0C0"/>
    </a:lt2>
    <a:accent1>
      <a:srgbClr val="00ADDA"/>
    </a:accent1>
    <a:accent2>
      <a:srgbClr val="333399"/>
    </a:accent2>
    <a:accent3>
      <a:srgbClr val="FFFFFF"/>
    </a:accent3>
    <a:accent4>
      <a:srgbClr val="00477C"/>
    </a:accent4>
    <a:accent5>
      <a:srgbClr val="AAD3EA"/>
    </a:accent5>
    <a:accent6>
      <a:srgbClr val="2D2D8A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TM02455596[[fn=春季]]</Template>
  <TotalTime>0</TotalTime>
  <Words>2468</Words>
  <Application>WPS 演示</Application>
  <PresentationFormat>自定义</PresentationFormat>
  <Paragraphs>332</Paragraphs>
  <Slides>14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14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Times New Roman</vt:lpstr>
      <vt:lpstr>黑体</vt:lpstr>
      <vt:lpstr>楷体_GB2312</vt:lpstr>
      <vt:lpstr>新宋体</vt:lpstr>
      <vt:lpstr>Arial</vt:lpstr>
      <vt:lpstr>Helvetica</vt:lpstr>
      <vt:lpstr>Agency FB</vt:lpstr>
      <vt:lpstr>Arial Unicode MS</vt:lpstr>
      <vt:lpstr>等线 Light</vt:lpstr>
      <vt:lpstr>等线</vt:lpstr>
      <vt:lpstr>Calibri</vt:lpstr>
      <vt:lpstr>自定义设计方案</vt:lpstr>
      <vt:lpstr>1_新奥ENN模板－改进B</vt:lpstr>
      <vt:lpstr>2_新奥ENN模板－改进B</vt:lpstr>
      <vt:lpstr>9_新奥ENN模板－改进B</vt:lpstr>
      <vt:lpstr>版本分支流程 </vt:lpstr>
      <vt:lpstr>日常开发测试流程 </vt:lpstr>
      <vt:lpstr>上线流程-集成测试 </vt:lpstr>
      <vt:lpstr>上线流程-Pre+发版</vt:lpstr>
      <vt:lpstr>紧急发版流程</vt:lpstr>
      <vt:lpstr>打包流程</vt:lpstr>
      <vt:lpstr>分支命名</vt:lpstr>
      <vt:lpstr>分支十八禁</vt:lpstr>
      <vt:lpstr>分支冲突合并</vt:lpstr>
      <vt:lpstr>图形化合并 </vt:lpstr>
      <vt:lpstr>命令行合并 </vt:lpstr>
      <vt:lpstr>注意事项</vt:lpstr>
      <vt:lpstr>临时流程配置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客户牵引 创值方存2019022_v0.1</dc:title>
  <dc:creator>Zhao Zoe</dc:creator>
  <cp:lastModifiedBy>云随风淡</cp:lastModifiedBy>
  <cp:revision>2234</cp:revision>
  <cp:lastPrinted>2020-03-05T06:17:00Z</cp:lastPrinted>
  <dcterms:created xsi:type="dcterms:W3CDTF">2020-03-05T06:17:00Z</dcterms:created>
  <dcterms:modified xsi:type="dcterms:W3CDTF">2022-09-26T06:56:07Z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客户牵引 创值方存2019022_v0.1</vt:lpwstr>
  </property>
  <property fmtid="{D5CDD505-2E9C-101B-9397-08002B2CF9AE}" pid="3" name="SlideDescription">
    <vt:lpwstr/>
  </property>
  <property fmtid="{D5CDD505-2E9C-101B-9397-08002B2CF9AE}" pid="4" name="KSOProductBuildVer">
    <vt:lpwstr>2052-11.1.0.12019</vt:lpwstr>
  </property>
  <property fmtid="{D5CDD505-2E9C-101B-9397-08002B2CF9AE}" pid="5" name="ICV">
    <vt:lpwstr>F528CC5009E044E9BD7CB8E0FECEDEFB</vt:lpwstr>
  </property>
</Properties>
</file>