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96"/>
    <p:restoredTop sz="94663"/>
  </p:normalViewPr>
  <p:slideViewPr>
    <p:cSldViewPr snapToGrid="0" snapToObjects="1">
      <p:cViewPr>
        <p:scale>
          <a:sx n="160" d="100"/>
          <a:sy n="16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99DEE-0C9E-6447-99B4-E0366B46F55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7A4A-023D-9540-B80E-8F915020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A7A4A-023D-9540-B80E-8F9150206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4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6D1B-CBAF-7C48-B6C0-8B29337FD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BD980-58D3-B44E-BB85-09135F03C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B75E-1E84-8044-88A5-55D71FB1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FB36-7DE3-634B-83FA-60140BA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DA23-6BCB-4B4C-9928-0A53AB3F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16DD-93A6-7940-BA26-09933FD5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9D457-4050-574B-B2A4-A74C04665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71A4-ED5F-CB48-9D74-1071C554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3F5B-863B-3447-939C-E7EF0794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7758-57BB-0D42-A04E-23754409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B5E09-7BA8-894C-AAFD-1EEEA9EC5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787BD-0995-0D45-B8E2-22F95AB28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4606-2708-4C4C-9C22-B99E79E6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B54F-F69C-004D-9665-559E7264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5DF0-94AF-1E40-A1D2-C139A143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6FC2-276E-5246-AEE7-7D2E7E50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9CD0-FED1-2942-BE78-F683A60D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A555-9D85-0E46-B377-57027759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883E-A589-A845-AD0A-88DC0123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8789-F1F4-304E-903C-00CA8E61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E92C-6375-614C-8834-C12A6200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D3640-3F11-2644-B6E7-6E33D2C5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675B-0768-6441-8F0B-B93D513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5F69-95CB-794B-9B77-0FFE3B73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AF51-5FFC-C844-AFF5-CD62658E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5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4C8A-895E-174A-A027-B3F60B3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2760-CFAE-424B-8106-58B3675D1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ED35D-C2B8-8249-B2B1-AD51C398E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7FB04-033D-3747-9BE9-4925BC40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6DDA5-609E-6E4F-A240-38878066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541B9-1562-294B-B6CD-B1120553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ADD2-90A0-9F42-AEBE-1321DD38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D4A4-0D3A-F24B-BE23-4FFA03C4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9AC56-CCB8-4248-AC29-971FF997F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1520C-080A-5547-9112-F0C256A7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0A693-A6CE-134F-B854-687007927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33B6D-30AC-D74B-B5EC-D265C9A3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E3412-9627-CB49-8856-CE3D4E02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0C067-AA8A-5346-8158-8D143F81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47E7-B113-1E49-8C61-1EF688A5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2E2F3-299A-9A41-8F0A-B038A599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476F7-A8FE-9C4D-996C-2FEEEA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3A46C-CE61-6646-88A4-42EA14D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3B07D-F3B3-E643-AB98-65B88002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0E994-03F4-894B-81C6-5E46D4FC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C6C4F-C9C8-5648-8512-506E5352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24E9-FDDF-3E49-8FD4-662502E8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094A-41AB-E447-A799-589F153D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7892-DF0C-8642-850F-A87AF103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8FF65-4122-284A-8649-16BB9375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61522-8E99-2D4E-961E-87C9EBEF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A7104-3F1F-FC4E-AD52-FE37832B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329D-E999-CB4A-9B29-B2D7B11F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50E5A-3481-8248-B472-59D552516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4A28F-8A99-2140-B1EB-5473104F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D839-EF0E-F646-8C0D-5780BE7B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195FF-D154-7D43-B4D6-2B1B0AB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329D-3776-994C-A195-B6BBD8B6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50A0B-1C1C-EA4F-98D7-649EDFD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1C7F-47BA-8741-8BC1-9E89557E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A740-F0A7-374C-8E71-F96AC0A51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89D8-F5D1-FF4B-8148-6E426A9C8F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7F10-9A2D-C443-B9FB-3C3AD8758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EAFF-75CF-1745-80C4-B1AD4DA4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F4F0-5C9B-4E4D-86ED-331F3BDB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FDFA4A7-AFE0-AA49-889E-DFF69E663A52}"/>
              </a:ext>
            </a:extLst>
          </p:cNvPr>
          <p:cNvGrpSpPr/>
          <p:nvPr/>
        </p:nvGrpSpPr>
        <p:grpSpPr>
          <a:xfrm>
            <a:off x="192411" y="0"/>
            <a:ext cx="7890131" cy="6867525"/>
            <a:chOff x="192411" y="0"/>
            <a:chExt cx="7890131" cy="6867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FB930B-3337-2141-88B2-96370E1F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11" y="0"/>
              <a:ext cx="391704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00FE16-B570-B74D-9830-52F7AC4AC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9457" y="9525"/>
              <a:ext cx="3973085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5B01A7-EADC-4340-9248-7F2C57BF6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3088" b="5122"/>
            <a:stretch/>
          </p:blipFill>
          <p:spPr>
            <a:xfrm>
              <a:off x="5880896" y="5365903"/>
              <a:ext cx="2201646" cy="8085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45576B-0366-FB4B-9EA8-79564D4E9B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76" t="1611" r="85335" b="92738"/>
            <a:stretch/>
          </p:blipFill>
          <p:spPr>
            <a:xfrm>
              <a:off x="4351598" y="99287"/>
              <a:ext cx="341220" cy="387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0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Schivley</dc:creator>
  <cp:lastModifiedBy>Greg Schivley</cp:lastModifiedBy>
  <cp:revision>2</cp:revision>
  <cp:lastPrinted>2018-04-26T19:58:52Z</cp:lastPrinted>
  <dcterms:created xsi:type="dcterms:W3CDTF">2018-04-26T19:50:59Z</dcterms:created>
  <dcterms:modified xsi:type="dcterms:W3CDTF">2018-04-26T20:01:26Z</dcterms:modified>
</cp:coreProperties>
</file>