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A3F48-5E90-47E0-AB2A-A6523BA33418}" v="21" dt="2018-08-07T21:43:05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o Moreno" userId="95e98788c06849e3" providerId="LiveId" clId="{903A3F48-5E90-47E0-AB2A-A6523BA33418}"/>
    <pc:docChg chg="modSld">
      <pc:chgData name="Nacho Moreno" userId="95e98788c06849e3" providerId="LiveId" clId="{903A3F48-5E90-47E0-AB2A-A6523BA33418}" dt="2018-08-07T21:43:05.891" v="20" actId="1076"/>
      <pc:docMkLst>
        <pc:docMk/>
      </pc:docMkLst>
      <pc:sldChg chg="addSp modSp">
        <pc:chgData name="Nacho Moreno" userId="95e98788c06849e3" providerId="LiveId" clId="{903A3F48-5E90-47E0-AB2A-A6523BA33418}" dt="2018-08-07T21:43:05.891" v="20" actId="1076"/>
        <pc:sldMkLst>
          <pc:docMk/>
          <pc:sldMk cId="464861257" sldId="256"/>
        </pc:sldMkLst>
        <pc:spChg chg="mod">
          <ac:chgData name="Nacho Moreno" userId="95e98788c06849e3" providerId="LiveId" clId="{903A3F48-5E90-47E0-AB2A-A6523BA33418}" dt="2018-08-07T21:42:48.811" v="2" actId="207"/>
          <ac:spMkLst>
            <pc:docMk/>
            <pc:sldMk cId="464861257" sldId="256"/>
            <ac:spMk id="31" creationId="{CF753C2E-30A0-4615-9539-F3355F103A91}"/>
          </ac:spMkLst>
        </pc:spChg>
        <pc:spChg chg="add mod">
          <ac:chgData name="Nacho Moreno" userId="95e98788c06849e3" providerId="LiveId" clId="{903A3F48-5E90-47E0-AB2A-A6523BA33418}" dt="2018-08-07T21:43:05.891" v="20" actId="1076"/>
          <ac:spMkLst>
            <pc:docMk/>
            <pc:sldMk cId="464861257" sldId="256"/>
            <ac:spMk id="33" creationId="{757ED5FE-126C-424A-AC23-3AB606DD58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562E-1030-467E-AA7B-7C0BA643F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EDCF7-2660-4859-99DB-B47D2FF8D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AD423-D08B-426F-999E-EBA5B845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ADBF-1A84-4439-8677-43237F64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31C8-C28F-4FDB-8EFF-D95573C7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3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30F9-3636-48FA-8EBE-3FD6908E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8E58-7A9D-41F4-BC47-418A170CB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1133-5738-40CC-91F2-17AFF682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DA2AB-0DAD-4BE6-853C-D1385350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8508-2408-487D-A314-A36E3F0F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0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5E625-7B57-49BC-9102-29BBD0E0A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332F1-0D0C-488F-B0D9-16C789BB3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EFC4-2AE0-4EA4-AE43-1B0939F1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623A-1B5E-405F-AE53-937E2596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2F3D-920D-4BAD-9D03-EF14F1CC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2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C760-CB14-4616-A03C-C7FF8792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9699-3257-4CCF-9615-90775472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3300-45E3-4147-895C-13C5A2EF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F457-4A75-419D-B294-72D6A4D2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BFBE2-6461-4970-9133-AD409157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0F8B-278B-40AA-94D9-8A0CEE54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9652-6B23-4931-8532-8BB733C2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3683-C5AB-4689-BE64-6F83561F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9C36-F9F5-4EFE-B3F7-383C377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F7FE-7CB2-49F1-8551-11DFF363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1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78B1-1FEC-4998-96B5-7288708F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E992-4342-4953-B274-22DDB67A4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E30E2-7571-47BB-87BA-A38BCA4B8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6ACD2-2796-41F3-882C-16845549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24D80-944E-4F00-9430-9205663E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063CA-6EF5-4E24-AD95-14E69918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6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2591-3A16-457A-9128-2AE0031E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0D4-2CBF-4AE3-83E9-63965842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8903-3C8E-4258-8D09-975B821FB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02E11-CFC9-4D52-BFFF-8054A1E7F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974ED-236B-4ED4-B7C4-866291851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23D2B-4EBF-4A25-AD57-8B6A588C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8EE8B-10D7-4D42-BDFF-DC1A2A11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D24F6-D1D5-4639-8ED4-D093E571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7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2492-39E7-43C4-9048-0F4774F3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2BAD4-7264-4D22-A069-57F3F5BF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C6296-8312-4395-A433-6504830E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1AC92-0B07-4C13-A00B-A6A724FB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7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AAC0A-FFC6-46EC-9699-80CF9FF1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B678C-93BD-4BFD-B502-F7C59F4A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97E3-D6C9-4C20-8BCC-3413FF2A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4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0521-D059-4F63-AB2D-2BB4183F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49B0-2FA0-4817-BC4B-47293A2C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F0A55-232E-425C-959A-9D0C4EDC3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D38AA-6996-4A0D-BDC5-B87B4D08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14501-2439-4748-BAF1-40AC68F5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58499-F19B-401A-9293-B8AF1A17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67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5871-CA44-4983-9FC1-8E5EE9AF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083A2-21CA-48AA-8017-A24D7A6FC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3C16-153E-4E88-850B-3495FF28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9D6B8-4345-4738-9F41-9A9F8CCF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0CD2-CEF8-48CB-A98C-A2F5E40A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DE241-4C3B-471D-B39A-955DCECB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29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8ACF7-25EE-4381-B06A-A028046F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E7CFF-E28A-4153-8A05-920A0D91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11E2-E84F-43CC-B741-17AA3454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6111-F887-4DAF-BCCF-8915DBBB4F12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2005B-1E6E-4D69-AB74-CE3FAE744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E8FE-0205-40D2-B1F3-3E7EDD9A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C9C8-76FA-43EF-90A7-1632329F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3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F753C2E-30A0-4615-9539-F3355F103A91}"/>
              </a:ext>
            </a:extLst>
          </p:cNvPr>
          <p:cNvSpPr/>
          <p:nvPr/>
        </p:nvSpPr>
        <p:spPr>
          <a:xfrm>
            <a:off x="2352675" y="1133475"/>
            <a:ext cx="2494247" cy="3573075"/>
          </a:xfrm>
          <a:prstGeom prst="rect">
            <a:avLst/>
          </a:prstGeom>
          <a:solidFill>
            <a:srgbClr val="E3061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8E2B5-6989-4553-B64A-EC9B6E724C67}"/>
              </a:ext>
            </a:extLst>
          </p:cNvPr>
          <p:cNvSpPr/>
          <p:nvPr/>
        </p:nvSpPr>
        <p:spPr>
          <a:xfrm>
            <a:off x="-319295" y="2289371"/>
            <a:ext cx="2007578" cy="1092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Hotels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Tripadvisor.com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D78A8-BD95-4AE5-B19A-B7642169FB71}"/>
              </a:ext>
            </a:extLst>
          </p:cNvPr>
          <p:cNvSpPr/>
          <p:nvPr/>
        </p:nvSpPr>
        <p:spPr>
          <a:xfrm>
            <a:off x="5457512" y="4113510"/>
            <a:ext cx="2007578" cy="814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Airbnb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Insideairbnb.com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E29D7-3EDF-459C-BC50-E731F41DD81F}"/>
              </a:ext>
            </a:extLst>
          </p:cNvPr>
          <p:cNvSpPr/>
          <p:nvPr/>
        </p:nvSpPr>
        <p:spPr>
          <a:xfrm>
            <a:off x="2620475" y="1416529"/>
            <a:ext cx="2007578" cy="1092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Selenium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Hotels list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BC04C2-2657-4BC0-A9CA-AD7916D9F8BA}"/>
              </a:ext>
            </a:extLst>
          </p:cNvPr>
          <p:cNvSpPr/>
          <p:nvPr/>
        </p:nvSpPr>
        <p:spPr>
          <a:xfrm>
            <a:off x="2577614" y="3257066"/>
            <a:ext cx="2007578" cy="1092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Scrapy</a:t>
            </a:r>
            <a:endParaRPr lang="en-GB" sz="2800" b="1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Hotels details (address)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8FEA5-AC8D-4268-A531-FF04DD463BFE}"/>
              </a:ext>
            </a:extLst>
          </p:cNvPr>
          <p:cNvSpPr/>
          <p:nvPr/>
        </p:nvSpPr>
        <p:spPr>
          <a:xfrm>
            <a:off x="5457512" y="2298273"/>
            <a:ext cx="2007578" cy="1087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Python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Initial data cleansing and EDA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204D8C-0BA8-4319-82F1-17F70E2B3764}"/>
              </a:ext>
            </a:extLst>
          </p:cNvPr>
          <p:cNvSpPr/>
          <p:nvPr/>
        </p:nvSpPr>
        <p:spPr>
          <a:xfrm>
            <a:off x="8172085" y="2293822"/>
            <a:ext cx="2007578" cy="1087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R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Machine Learning and Visualization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F092C6-5FD7-4867-BBBD-D36BAC416B15}"/>
              </a:ext>
            </a:extLst>
          </p:cNvPr>
          <p:cNvSpPr/>
          <p:nvPr/>
        </p:nvSpPr>
        <p:spPr>
          <a:xfrm>
            <a:off x="10772410" y="2303717"/>
            <a:ext cx="2007578" cy="1087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Carto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Final map deliverable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E92C8A-8A1B-4F2D-82EC-B9A81FEA39B6}"/>
              </a:ext>
            </a:extLst>
          </p:cNvPr>
          <p:cNvSpPr/>
          <p:nvPr/>
        </p:nvSpPr>
        <p:spPr>
          <a:xfrm rot="16200000">
            <a:off x="6262585" y="3558720"/>
            <a:ext cx="397432" cy="382095"/>
          </a:xfrm>
          <a:prstGeom prst="rightArrow">
            <a:avLst/>
          </a:prstGeom>
          <a:solidFill>
            <a:srgbClr val="E3061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1A34380-AEE3-4333-B5BC-6095AA46DBB8}"/>
              </a:ext>
            </a:extLst>
          </p:cNvPr>
          <p:cNvSpPr/>
          <p:nvPr/>
        </p:nvSpPr>
        <p:spPr>
          <a:xfrm>
            <a:off x="7630521" y="2656546"/>
            <a:ext cx="397432" cy="382095"/>
          </a:xfrm>
          <a:prstGeom prst="rightArrow">
            <a:avLst/>
          </a:prstGeom>
          <a:solidFill>
            <a:srgbClr val="E3061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33CDF19-0D12-4B87-AD08-2D568A38A7C2}"/>
              </a:ext>
            </a:extLst>
          </p:cNvPr>
          <p:cNvSpPr/>
          <p:nvPr/>
        </p:nvSpPr>
        <p:spPr>
          <a:xfrm>
            <a:off x="10273449" y="2646650"/>
            <a:ext cx="397432" cy="382095"/>
          </a:xfrm>
          <a:prstGeom prst="rightArrow">
            <a:avLst/>
          </a:prstGeom>
          <a:solidFill>
            <a:srgbClr val="E3061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6114BFF-22C6-4477-8089-9BC9A673EFE8}"/>
              </a:ext>
            </a:extLst>
          </p:cNvPr>
          <p:cNvSpPr/>
          <p:nvPr/>
        </p:nvSpPr>
        <p:spPr>
          <a:xfrm>
            <a:off x="4940708" y="2656546"/>
            <a:ext cx="397432" cy="382095"/>
          </a:xfrm>
          <a:prstGeom prst="rightArrow">
            <a:avLst/>
          </a:prstGeom>
          <a:solidFill>
            <a:srgbClr val="E3061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22F0CBC1-7158-4114-818D-588C6D9594FC}"/>
              </a:ext>
            </a:extLst>
          </p:cNvPr>
          <p:cNvSpPr>
            <a:spLocks noChangeAspect="1"/>
          </p:cNvSpPr>
          <p:nvPr/>
        </p:nvSpPr>
        <p:spPr>
          <a:xfrm>
            <a:off x="3311403" y="2623451"/>
            <a:ext cx="540000" cy="552668"/>
          </a:xfrm>
          <a:prstGeom prst="plus">
            <a:avLst>
              <a:gd name="adj" fmla="val 38388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CFF34EF-9BD8-433E-8233-C1A38F1BFF0E}"/>
              </a:ext>
            </a:extLst>
          </p:cNvPr>
          <p:cNvSpPr/>
          <p:nvPr/>
        </p:nvSpPr>
        <p:spPr>
          <a:xfrm>
            <a:off x="1853714" y="2685230"/>
            <a:ext cx="397432" cy="382095"/>
          </a:xfrm>
          <a:prstGeom prst="rightArrow">
            <a:avLst/>
          </a:prstGeom>
          <a:solidFill>
            <a:srgbClr val="E3061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7ED5FE-126C-424A-AC23-3AB606DD5801}"/>
              </a:ext>
            </a:extLst>
          </p:cNvPr>
          <p:cNvSpPr txBox="1"/>
          <p:nvPr/>
        </p:nvSpPr>
        <p:spPr>
          <a:xfrm>
            <a:off x="3091493" y="749432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Scraping</a:t>
            </a:r>
          </a:p>
        </p:txBody>
      </p:sp>
    </p:spTree>
    <p:extLst>
      <p:ext uri="{BB962C8B-B14F-4D97-AF65-F5344CB8AC3E}">
        <p14:creationId xmlns:p14="http://schemas.microsoft.com/office/powerpoint/2010/main" val="4648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Nacho Moreno</dc:creator>
  <cp:lastModifiedBy>Nacho Moreno</cp:lastModifiedBy>
  <cp:revision>3</cp:revision>
  <dcterms:created xsi:type="dcterms:W3CDTF">2018-08-07T21:26:33Z</dcterms:created>
  <dcterms:modified xsi:type="dcterms:W3CDTF">2018-08-07T21:43:14Z</dcterms:modified>
</cp:coreProperties>
</file>