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39"/>
  </p:notesMasterIdLst>
  <p:sldIdLst>
    <p:sldId id="256" r:id="rId2"/>
    <p:sldId id="257" r:id="rId3"/>
    <p:sldId id="306" r:id="rId4"/>
    <p:sldId id="296" r:id="rId5"/>
    <p:sldId id="293" r:id="rId6"/>
    <p:sldId id="259" r:id="rId7"/>
    <p:sldId id="260" r:id="rId8"/>
    <p:sldId id="267" r:id="rId9"/>
    <p:sldId id="309" r:id="rId10"/>
    <p:sldId id="307" r:id="rId11"/>
    <p:sldId id="312" r:id="rId12"/>
    <p:sldId id="311" r:id="rId13"/>
    <p:sldId id="313" r:id="rId14"/>
    <p:sldId id="315" r:id="rId15"/>
    <p:sldId id="308" r:id="rId16"/>
    <p:sldId id="316" r:id="rId17"/>
    <p:sldId id="314" r:id="rId18"/>
    <p:sldId id="317" r:id="rId19"/>
    <p:sldId id="271" r:id="rId20"/>
    <p:sldId id="310" r:id="rId21"/>
    <p:sldId id="297" r:id="rId22"/>
    <p:sldId id="321" r:id="rId23"/>
    <p:sldId id="322" r:id="rId24"/>
    <p:sldId id="320" r:id="rId25"/>
    <p:sldId id="323" r:id="rId26"/>
    <p:sldId id="324" r:id="rId27"/>
    <p:sldId id="325" r:id="rId28"/>
    <p:sldId id="299" r:id="rId29"/>
    <p:sldId id="279" r:id="rId30"/>
    <p:sldId id="301" r:id="rId31"/>
    <p:sldId id="303" r:id="rId32"/>
    <p:sldId id="302" r:id="rId33"/>
    <p:sldId id="326" r:id="rId34"/>
    <p:sldId id="304" r:id="rId35"/>
    <p:sldId id="327" r:id="rId36"/>
    <p:sldId id="294" r:id="rId37"/>
    <p:sldId id="305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3A09BA-488C-A34B-9B27-1C3B8A9B82A3}">
          <p14:sldIdLst>
            <p14:sldId id="256"/>
            <p14:sldId id="257"/>
            <p14:sldId id="306"/>
            <p14:sldId id="296"/>
            <p14:sldId id="293"/>
            <p14:sldId id="259"/>
            <p14:sldId id="260"/>
            <p14:sldId id="267"/>
            <p14:sldId id="309"/>
            <p14:sldId id="307"/>
            <p14:sldId id="312"/>
            <p14:sldId id="311"/>
            <p14:sldId id="313"/>
            <p14:sldId id="315"/>
            <p14:sldId id="308"/>
            <p14:sldId id="316"/>
            <p14:sldId id="314"/>
            <p14:sldId id="317"/>
            <p14:sldId id="271"/>
            <p14:sldId id="310"/>
            <p14:sldId id="297"/>
            <p14:sldId id="321"/>
            <p14:sldId id="322"/>
            <p14:sldId id="320"/>
            <p14:sldId id="323"/>
            <p14:sldId id="324"/>
            <p14:sldId id="325"/>
            <p14:sldId id="299"/>
            <p14:sldId id="279"/>
            <p14:sldId id="301"/>
            <p14:sldId id="303"/>
            <p14:sldId id="302"/>
            <p14:sldId id="326"/>
            <p14:sldId id="304"/>
            <p14:sldId id="327"/>
            <p14:sldId id="294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14675-0043-B64F-B6BD-0746D15360AA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610F0-1632-7444-8203-972D54E9D77F}">
      <dgm:prSet phldrT="[Text]"/>
      <dgm:spPr/>
      <dgm:t>
        <a:bodyPr/>
        <a:lstStyle/>
        <a:p>
          <a:r>
            <a:rPr lang="en-US" dirty="0" smtClean="0"/>
            <a:t>R1:1/3</a:t>
          </a:r>
          <a:endParaRPr lang="en-US" dirty="0"/>
        </a:p>
      </dgm:t>
    </dgm:pt>
    <dgm:pt modelId="{9DB159CD-369F-5646-BB97-DE9CC3838AB0}" type="parTrans" cxnId="{8413EC7C-77B1-A846-9943-1D7D3D127A21}">
      <dgm:prSet/>
      <dgm:spPr/>
      <dgm:t>
        <a:bodyPr/>
        <a:lstStyle/>
        <a:p>
          <a:endParaRPr lang="en-US"/>
        </a:p>
      </dgm:t>
    </dgm:pt>
    <dgm:pt modelId="{F0A7E0BF-AD56-1547-9991-BCC5B08C82E7}" type="sibTrans" cxnId="{8413EC7C-77B1-A846-9943-1D7D3D127A21}">
      <dgm:prSet/>
      <dgm:spPr/>
      <dgm:t>
        <a:bodyPr/>
        <a:lstStyle/>
        <a:p>
          <a:endParaRPr lang="en-US"/>
        </a:p>
      </dgm:t>
    </dgm:pt>
    <dgm:pt modelId="{E8694FAC-CEDC-B845-92F0-892542F33220}">
      <dgm:prSet phldrT="[Text]"/>
      <dgm:spPr/>
      <dgm:t>
        <a:bodyPr/>
        <a:lstStyle/>
        <a:p>
          <a:r>
            <a:rPr lang="en-US" dirty="0" smtClean="0"/>
            <a:t>Copy data</a:t>
          </a:r>
          <a:endParaRPr lang="en-US" dirty="0"/>
        </a:p>
      </dgm:t>
    </dgm:pt>
    <dgm:pt modelId="{047390BB-45D8-8842-814C-221A91F9AE22}" type="parTrans" cxnId="{81421BB8-02A6-0840-934A-C65AC52C550B}">
      <dgm:prSet/>
      <dgm:spPr/>
      <dgm:t>
        <a:bodyPr/>
        <a:lstStyle/>
        <a:p>
          <a:endParaRPr lang="en-US"/>
        </a:p>
      </dgm:t>
    </dgm:pt>
    <dgm:pt modelId="{48512A6F-8556-8F48-8E93-21A98D792A63}" type="sibTrans" cxnId="{81421BB8-02A6-0840-934A-C65AC52C550B}">
      <dgm:prSet/>
      <dgm:spPr/>
      <dgm:t>
        <a:bodyPr/>
        <a:lstStyle/>
        <a:p>
          <a:endParaRPr lang="en-US"/>
        </a:p>
      </dgm:t>
    </dgm:pt>
    <dgm:pt modelId="{EA8A317F-3780-E64A-9294-172CCF8D7AE1}">
      <dgm:prSet phldrT="[Text]"/>
      <dgm:spPr/>
      <dgm:t>
        <a:bodyPr/>
        <a:lstStyle/>
        <a:p>
          <a:r>
            <a:rPr lang="en-US" dirty="0" smtClean="0"/>
            <a:t>R2:1/3</a:t>
          </a:r>
          <a:endParaRPr lang="en-US" dirty="0"/>
        </a:p>
      </dgm:t>
    </dgm:pt>
    <dgm:pt modelId="{7F868632-67AC-8341-8CA4-6124B1C5EDE8}" type="parTrans" cxnId="{AA2FFC2D-A989-8140-B4D2-89797AC269DD}">
      <dgm:prSet/>
      <dgm:spPr/>
      <dgm:t>
        <a:bodyPr/>
        <a:lstStyle/>
        <a:p>
          <a:endParaRPr lang="en-US"/>
        </a:p>
      </dgm:t>
    </dgm:pt>
    <dgm:pt modelId="{5CE42E65-7CFB-7C42-B164-4929BF3E3DD3}" type="sibTrans" cxnId="{AA2FFC2D-A989-8140-B4D2-89797AC269DD}">
      <dgm:prSet/>
      <dgm:spPr/>
      <dgm:t>
        <a:bodyPr/>
        <a:lstStyle/>
        <a:p>
          <a:endParaRPr lang="en-US"/>
        </a:p>
      </dgm:t>
    </dgm:pt>
    <dgm:pt modelId="{E3431648-9468-5C41-86CB-4DAB4F3C7DEC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EA16DCA0-C2AF-2D44-8ACC-00C882C945D2}" type="parTrans" cxnId="{3FAFA717-020C-084A-BE19-E9910926B9B0}">
      <dgm:prSet/>
      <dgm:spPr/>
      <dgm:t>
        <a:bodyPr/>
        <a:lstStyle/>
        <a:p>
          <a:endParaRPr lang="en-US"/>
        </a:p>
      </dgm:t>
    </dgm:pt>
    <dgm:pt modelId="{52E6E118-7788-354A-AD00-5AD9E6C80A58}" type="sibTrans" cxnId="{3FAFA717-020C-084A-BE19-E9910926B9B0}">
      <dgm:prSet/>
      <dgm:spPr/>
      <dgm:t>
        <a:bodyPr/>
        <a:lstStyle/>
        <a:p>
          <a:endParaRPr lang="en-US"/>
        </a:p>
      </dgm:t>
    </dgm:pt>
    <dgm:pt modelId="{108E70B4-2CEA-944A-9853-5B8CD7829EE4}">
      <dgm:prSet phldrT="[Text]"/>
      <dgm:spPr/>
      <dgm:t>
        <a:bodyPr/>
        <a:lstStyle/>
        <a:p>
          <a:r>
            <a:rPr lang="en-US" dirty="0" smtClean="0"/>
            <a:t>R3:1/3</a:t>
          </a:r>
          <a:endParaRPr lang="en-US" dirty="0"/>
        </a:p>
      </dgm:t>
    </dgm:pt>
    <dgm:pt modelId="{CBBC0AF5-DE7A-9146-99EC-9E517F0F4741}" type="parTrans" cxnId="{99EBFEFC-4CD1-9B47-A064-A6ED3BA97867}">
      <dgm:prSet/>
      <dgm:spPr/>
      <dgm:t>
        <a:bodyPr/>
        <a:lstStyle/>
        <a:p>
          <a:endParaRPr lang="en-US"/>
        </a:p>
      </dgm:t>
    </dgm:pt>
    <dgm:pt modelId="{1D0572A2-AAA7-9D4D-BC48-2BCB55F472F4}" type="sibTrans" cxnId="{99EBFEFC-4CD1-9B47-A064-A6ED3BA97867}">
      <dgm:prSet/>
      <dgm:spPr/>
      <dgm:t>
        <a:bodyPr/>
        <a:lstStyle/>
        <a:p>
          <a:endParaRPr lang="en-US"/>
        </a:p>
      </dgm:t>
    </dgm:pt>
    <dgm:pt modelId="{7A2E16A6-D0AD-C342-99B2-60A770667642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245E0A0D-F11E-1A4C-9A36-2C75B55DEAA1}" type="parTrans" cxnId="{F50A52FE-E1DF-1A4B-A16B-325E8E0A691B}">
      <dgm:prSet/>
      <dgm:spPr/>
      <dgm:t>
        <a:bodyPr/>
        <a:lstStyle/>
        <a:p>
          <a:endParaRPr lang="en-US"/>
        </a:p>
      </dgm:t>
    </dgm:pt>
    <dgm:pt modelId="{89568AFE-8B01-E34A-84D8-C1998B24AFFD}" type="sibTrans" cxnId="{F50A52FE-E1DF-1A4B-A16B-325E8E0A691B}">
      <dgm:prSet/>
      <dgm:spPr/>
      <dgm:t>
        <a:bodyPr/>
        <a:lstStyle/>
        <a:p>
          <a:endParaRPr lang="en-US"/>
        </a:p>
      </dgm:t>
    </dgm:pt>
    <dgm:pt modelId="{63078631-7D47-2449-B190-87CA8C208292}" type="pres">
      <dgm:prSet presAssocID="{79814675-0043-B64F-B6BD-0746D15360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9A5AC-0CD1-D345-97BD-44EF2996E1F4}" type="pres">
      <dgm:prSet presAssocID="{013610F0-1632-7444-8203-972D54E9D77F}" presName="composite" presStyleCnt="0"/>
      <dgm:spPr/>
    </dgm:pt>
    <dgm:pt modelId="{E4F9A840-BECC-AE4A-80AB-D6E852825E28}" type="pres">
      <dgm:prSet presAssocID="{013610F0-1632-7444-8203-972D54E9D77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31D650-11DC-5C4C-825B-5C31FB90C53F}" type="pres">
      <dgm:prSet presAssocID="{013610F0-1632-7444-8203-972D54E9D77F}" presName="parSh" presStyleLbl="node1" presStyleIdx="0" presStyleCnt="3"/>
      <dgm:spPr/>
      <dgm:t>
        <a:bodyPr/>
        <a:lstStyle/>
        <a:p>
          <a:endParaRPr lang="en-US"/>
        </a:p>
      </dgm:t>
    </dgm:pt>
    <dgm:pt modelId="{F717066F-4EBF-0341-A208-3223EB6686F5}" type="pres">
      <dgm:prSet presAssocID="{013610F0-1632-7444-8203-972D54E9D77F}" presName="desTx" presStyleLbl="fgAcc1" presStyleIdx="0" presStyleCnt="3" custLinFactNeighborY="-61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70097-88E6-0C49-BFF4-5FBA3BD86A3B}" type="pres">
      <dgm:prSet presAssocID="{F0A7E0BF-AD56-1547-9991-BCC5B08C82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53D7B13-609D-C946-A968-57D5A23B62DE}" type="pres">
      <dgm:prSet presAssocID="{F0A7E0BF-AD56-1547-9991-BCC5B08C82E7}" presName="connTx" presStyleLbl="sibTrans2D1" presStyleIdx="0" presStyleCnt="2"/>
      <dgm:spPr/>
      <dgm:t>
        <a:bodyPr/>
        <a:lstStyle/>
        <a:p>
          <a:endParaRPr lang="en-US"/>
        </a:p>
      </dgm:t>
    </dgm:pt>
    <dgm:pt modelId="{D51C3353-10BA-8743-9ABA-2A5FA6EADA34}" type="pres">
      <dgm:prSet presAssocID="{EA8A317F-3780-E64A-9294-172CCF8D7AE1}" presName="composite" presStyleCnt="0"/>
      <dgm:spPr/>
    </dgm:pt>
    <dgm:pt modelId="{9C8C1205-B1DF-D640-A3F6-581A9CA17D3C}" type="pres">
      <dgm:prSet presAssocID="{EA8A317F-3780-E64A-9294-172CCF8D7AE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A0E20-3DAD-2249-A61A-C7FD5F3C2E3C}" type="pres">
      <dgm:prSet presAssocID="{EA8A317F-3780-E64A-9294-172CCF8D7AE1}" presName="parSh" presStyleLbl="node1" presStyleIdx="1" presStyleCnt="3"/>
      <dgm:spPr/>
      <dgm:t>
        <a:bodyPr/>
        <a:lstStyle/>
        <a:p>
          <a:endParaRPr lang="en-US"/>
        </a:p>
      </dgm:t>
    </dgm:pt>
    <dgm:pt modelId="{BFBCE6FA-7EA4-A84E-84F1-D542CD3F90D6}" type="pres">
      <dgm:prSet presAssocID="{EA8A317F-3780-E64A-9294-172CCF8D7AE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28860-27F8-8746-A063-BF08C36E0E4E}" type="pres">
      <dgm:prSet presAssocID="{5CE42E65-7CFB-7C42-B164-4929BF3E3DD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7B837D-8FA0-F64B-8D46-2C0196D79B0A}" type="pres">
      <dgm:prSet presAssocID="{5CE42E65-7CFB-7C42-B164-4929BF3E3DD3}" presName="connTx" presStyleLbl="sibTrans2D1" presStyleIdx="1" presStyleCnt="2"/>
      <dgm:spPr/>
      <dgm:t>
        <a:bodyPr/>
        <a:lstStyle/>
        <a:p>
          <a:endParaRPr lang="en-US"/>
        </a:p>
      </dgm:t>
    </dgm:pt>
    <dgm:pt modelId="{B9A4F584-8033-B04F-A4D2-3E211D4FC127}" type="pres">
      <dgm:prSet presAssocID="{108E70B4-2CEA-944A-9853-5B8CD7829EE4}" presName="composite" presStyleCnt="0"/>
      <dgm:spPr/>
    </dgm:pt>
    <dgm:pt modelId="{449B4A58-F2E4-0C4B-8287-F6591C70EE05}" type="pres">
      <dgm:prSet presAssocID="{108E70B4-2CEA-944A-9853-5B8CD7829EE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39C3B-DDEE-994A-B4D3-1963159C0E5A}" type="pres">
      <dgm:prSet presAssocID="{108E70B4-2CEA-944A-9853-5B8CD7829EE4}" presName="parSh" presStyleLbl="node1" presStyleIdx="2" presStyleCnt="3"/>
      <dgm:spPr/>
      <dgm:t>
        <a:bodyPr/>
        <a:lstStyle/>
        <a:p>
          <a:endParaRPr lang="en-US"/>
        </a:p>
      </dgm:t>
    </dgm:pt>
    <dgm:pt modelId="{F9A6340D-C2D5-CC4F-B887-42FD1059E2BC}" type="pres">
      <dgm:prSet presAssocID="{108E70B4-2CEA-944A-9853-5B8CD7829EE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2A2C0A-B64B-EE43-AE71-0396AF3D1759}" type="presOf" srcId="{7A2E16A6-D0AD-C342-99B2-60A770667642}" destId="{F9A6340D-C2D5-CC4F-B887-42FD1059E2BC}" srcOrd="0" destOrd="0" presId="urn:microsoft.com/office/officeart/2005/8/layout/process3"/>
    <dgm:cxn modelId="{AA2FFC2D-A989-8140-B4D2-89797AC269DD}" srcId="{79814675-0043-B64F-B6BD-0746D15360AA}" destId="{EA8A317F-3780-E64A-9294-172CCF8D7AE1}" srcOrd="1" destOrd="0" parTransId="{7F868632-67AC-8341-8CA4-6124B1C5EDE8}" sibTransId="{5CE42E65-7CFB-7C42-B164-4929BF3E3DD3}"/>
    <dgm:cxn modelId="{8413EC7C-77B1-A846-9943-1D7D3D127A21}" srcId="{79814675-0043-B64F-B6BD-0746D15360AA}" destId="{013610F0-1632-7444-8203-972D54E9D77F}" srcOrd="0" destOrd="0" parTransId="{9DB159CD-369F-5646-BB97-DE9CC3838AB0}" sibTransId="{F0A7E0BF-AD56-1547-9991-BCC5B08C82E7}"/>
    <dgm:cxn modelId="{81421BB8-02A6-0840-934A-C65AC52C550B}" srcId="{013610F0-1632-7444-8203-972D54E9D77F}" destId="{E8694FAC-CEDC-B845-92F0-892542F33220}" srcOrd="0" destOrd="0" parTransId="{047390BB-45D8-8842-814C-221A91F9AE22}" sibTransId="{48512A6F-8556-8F48-8E93-21A98D792A63}"/>
    <dgm:cxn modelId="{5FAE8DE5-F413-6646-9520-8C71D4031BC6}" type="presOf" srcId="{EA8A317F-3780-E64A-9294-172CCF8D7AE1}" destId="{684A0E20-3DAD-2249-A61A-C7FD5F3C2E3C}" srcOrd="1" destOrd="0" presId="urn:microsoft.com/office/officeart/2005/8/layout/process3"/>
    <dgm:cxn modelId="{EA47FEAD-C232-1A4E-8F57-22E3D5687911}" type="presOf" srcId="{108E70B4-2CEA-944A-9853-5B8CD7829EE4}" destId="{449B4A58-F2E4-0C4B-8287-F6591C70EE05}" srcOrd="0" destOrd="0" presId="urn:microsoft.com/office/officeart/2005/8/layout/process3"/>
    <dgm:cxn modelId="{3FAFA717-020C-084A-BE19-E9910926B9B0}" srcId="{EA8A317F-3780-E64A-9294-172CCF8D7AE1}" destId="{E3431648-9468-5C41-86CB-4DAB4F3C7DEC}" srcOrd="0" destOrd="0" parTransId="{EA16DCA0-C2AF-2D44-8ACC-00C882C945D2}" sibTransId="{52E6E118-7788-354A-AD00-5AD9E6C80A58}"/>
    <dgm:cxn modelId="{09421073-69CA-2C42-A728-A78DD8C10476}" type="presOf" srcId="{F0A7E0BF-AD56-1547-9991-BCC5B08C82E7}" destId="{653D7B13-609D-C946-A968-57D5A23B62DE}" srcOrd="1" destOrd="0" presId="urn:microsoft.com/office/officeart/2005/8/layout/process3"/>
    <dgm:cxn modelId="{3C7B1025-2197-3046-BC92-EEFDD99311EC}" type="presOf" srcId="{108E70B4-2CEA-944A-9853-5B8CD7829EE4}" destId="{E9739C3B-DDEE-994A-B4D3-1963159C0E5A}" srcOrd="1" destOrd="0" presId="urn:microsoft.com/office/officeart/2005/8/layout/process3"/>
    <dgm:cxn modelId="{42D7D9CD-495A-D547-B2E4-B36FF30944D2}" type="presOf" srcId="{5CE42E65-7CFB-7C42-B164-4929BF3E3DD3}" destId="{7A828860-27F8-8746-A063-BF08C36E0E4E}" srcOrd="0" destOrd="0" presId="urn:microsoft.com/office/officeart/2005/8/layout/process3"/>
    <dgm:cxn modelId="{99EBFEFC-4CD1-9B47-A064-A6ED3BA97867}" srcId="{79814675-0043-B64F-B6BD-0746D15360AA}" destId="{108E70B4-2CEA-944A-9853-5B8CD7829EE4}" srcOrd="2" destOrd="0" parTransId="{CBBC0AF5-DE7A-9146-99EC-9E517F0F4741}" sibTransId="{1D0572A2-AAA7-9D4D-BC48-2BCB55F472F4}"/>
    <dgm:cxn modelId="{D7901DBD-8548-CE4C-B7AC-B60F8BFE3F9F}" type="presOf" srcId="{013610F0-1632-7444-8203-972D54E9D77F}" destId="{E4F9A840-BECC-AE4A-80AB-D6E852825E28}" srcOrd="0" destOrd="0" presId="urn:microsoft.com/office/officeart/2005/8/layout/process3"/>
    <dgm:cxn modelId="{F50A52FE-E1DF-1A4B-A16B-325E8E0A691B}" srcId="{108E70B4-2CEA-944A-9853-5B8CD7829EE4}" destId="{7A2E16A6-D0AD-C342-99B2-60A770667642}" srcOrd="0" destOrd="0" parTransId="{245E0A0D-F11E-1A4C-9A36-2C75B55DEAA1}" sibTransId="{89568AFE-8B01-E34A-84D8-C1998B24AFFD}"/>
    <dgm:cxn modelId="{EDCE26B4-BC9A-D444-A7AB-82002001F4A7}" type="presOf" srcId="{F0A7E0BF-AD56-1547-9991-BCC5B08C82E7}" destId="{A4170097-88E6-0C49-BFF4-5FBA3BD86A3B}" srcOrd="0" destOrd="0" presId="urn:microsoft.com/office/officeart/2005/8/layout/process3"/>
    <dgm:cxn modelId="{926B6164-A3BD-1140-ADE4-65B62339B33C}" type="presOf" srcId="{013610F0-1632-7444-8203-972D54E9D77F}" destId="{A631D650-11DC-5C4C-825B-5C31FB90C53F}" srcOrd="1" destOrd="0" presId="urn:microsoft.com/office/officeart/2005/8/layout/process3"/>
    <dgm:cxn modelId="{3C48F8C6-7C88-974B-9388-F3F56054AA76}" type="presOf" srcId="{79814675-0043-B64F-B6BD-0746D15360AA}" destId="{63078631-7D47-2449-B190-87CA8C208292}" srcOrd="0" destOrd="0" presId="urn:microsoft.com/office/officeart/2005/8/layout/process3"/>
    <dgm:cxn modelId="{1CC2F55E-8AAB-EA48-B41E-F6685E6EDA18}" type="presOf" srcId="{5CE42E65-7CFB-7C42-B164-4929BF3E3DD3}" destId="{367B837D-8FA0-F64B-8D46-2C0196D79B0A}" srcOrd="1" destOrd="0" presId="urn:microsoft.com/office/officeart/2005/8/layout/process3"/>
    <dgm:cxn modelId="{7C19A8B5-0A7C-6840-88B7-14E6F2A85C93}" type="presOf" srcId="{E8694FAC-CEDC-B845-92F0-892542F33220}" destId="{F717066F-4EBF-0341-A208-3223EB6686F5}" srcOrd="0" destOrd="0" presId="urn:microsoft.com/office/officeart/2005/8/layout/process3"/>
    <dgm:cxn modelId="{ABB93BD9-D20D-2D4A-BA28-030E6EA01466}" type="presOf" srcId="{E3431648-9468-5C41-86CB-4DAB4F3C7DEC}" destId="{BFBCE6FA-7EA4-A84E-84F1-D542CD3F90D6}" srcOrd="0" destOrd="0" presId="urn:microsoft.com/office/officeart/2005/8/layout/process3"/>
    <dgm:cxn modelId="{B2384BE7-8A35-E048-B6C3-C93E441AE3EF}" type="presOf" srcId="{EA8A317F-3780-E64A-9294-172CCF8D7AE1}" destId="{9C8C1205-B1DF-D640-A3F6-581A9CA17D3C}" srcOrd="0" destOrd="0" presId="urn:microsoft.com/office/officeart/2005/8/layout/process3"/>
    <dgm:cxn modelId="{10CB8B4C-E305-0C42-A659-BF21C85051A1}" type="presParOf" srcId="{63078631-7D47-2449-B190-87CA8C208292}" destId="{9989A5AC-0CD1-D345-97BD-44EF2996E1F4}" srcOrd="0" destOrd="0" presId="urn:microsoft.com/office/officeart/2005/8/layout/process3"/>
    <dgm:cxn modelId="{208B97E7-744D-C94F-80B6-112CA5B63000}" type="presParOf" srcId="{9989A5AC-0CD1-D345-97BD-44EF2996E1F4}" destId="{E4F9A840-BECC-AE4A-80AB-D6E852825E28}" srcOrd="0" destOrd="0" presId="urn:microsoft.com/office/officeart/2005/8/layout/process3"/>
    <dgm:cxn modelId="{539F2AA8-FE0D-E54B-9093-5B356D0D16C0}" type="presParOf" srcId="{9989A5AC-0CD1-D345-97BD-44EF2996E1F4}" destId="{A631D650-11DC-5C4C-825B-5C31FB90C53F}" srcOrd="1" destOrd="0" presId="urn:microsoft.com/office/officeart/2005/8/layout/process3"/>
    <dgm:cxn modelId="{DF3CE934-D5E7-F949-B7C8-D3E40F720F9F}" type="presParOf" srcId="{9989A5AC-0CD1-D345-97BD-44EF2996E1F4}" destId="{F717066F-4EBF-0341-A208-3223EB6686F5}" srcOrd="2" destOrd="0" presId="urn:microsoft.com/office/officeart/2005/8/layout/process3"/>
    <dgm:cxn modelId="{096A5231-BE2C-D449-99F9-41F0AC6872CD}" type="presParOf" srcId="{63078631-7D47-2449-B190-87CA8C208292}" destId="{A4170097-88E6-0C49-BFF4-5FBA3BD86A3B}" srcOrd="1" destOrd="0" presId="urn:microsoft.com/office/officeart/2005/8/layout/process3"/>
    <dgm:cxn modelId="{F5BD3635-2908-A749-A5C4-2E566529BD41}" type="presParOf" srcId="{A4170097-88E6-0C49-BFF4-5FBA3BD86A3B}" destId="{653D7B13-609D-C946-A968-57D5A23B62DE}" srcOrd="0" destOrd="0" presId="urn:microsoft.com/office/officeart/2005/8/layout/process3"/>
    <dgm:cxn modelId="{F6B0BD43-F7F5-1149-BD19-3CD06015415A}" type="presParOf" srcId="{63078631-7D47-2449-B190-87CA8C208292}" destId="{D51C3353-10BA-8743-9ABA-2A5FA6EADA34}" srcOrd="2" destOrd="0" presId="urn:microsoft.com/office/officeart/2005/8/layout/process3"/>
    <dgm:cxn modelId="{C60B3F6D-3237-914C-8026-7E05FAA55A88}" type="presParOf" srcId="{D51C3353-10BA-8743-9ABA-2A5FA6EADA34}" destId="{9C8C1205-B1DF-D640-A3F6-581A9CA17D3C}" srcOrd="0" destOrd="0" presId="urn:microsoft.com/office/officeart/2005/8/layout/process3"/>
    <dgm:cxn modelId="{D986E438-1598-7C40-8FEA-AC8EB5B0F482}" type="presParOf" srcId="{D51C3353-10BA-8743-9ABA-2A5FA6EADA34}" destId="{684A0E20-3DAD-2249-A61A-C7FD5F3C2E3C}" srcOrd="1" destOrd="0" presId="urn:microsoft.com/office/officeart/2005/8/layout/process3"/>
    <dgm:cxn modelId="{D9EA3825-4544-104C-A978-3F151F7E05AC}" type="presParOf" srcId="{D51C3353-10BA-8743-9ABA-2A5FA6EADA34}" destId="{BFBCE6FA-7EA4-A84E-84F1-D542CD3F90D6}" srcOrd="2" destOrd="0" presId="urn:microsoft.com/office/officeart/2005/8/layout/process3"/>
    <dgm:cxn modelId="{3E884068-CE1F-F245-8C2E-871056DC8783}" type="presParOf" srcId="{63078631-7D47-2449-B190-87CA8C208292}" destId="{7A828860-27F8-8746-A063-BF08C36E0E4E}" srcOrd="3" destOrd="0" presId="urn:microsoft.com/office/officeart/2005/8/layout/process3"/>
    <dgm:cxn modelId="{8D1611C4-B8E6-DA4E-8472-32B748FDA59C}" type="presParOf" srcId="{7A828860-27F8-8746-A063-BF08C36E0E4E}" destId="{367B837D-8FA0-F64B-8D46-2C0196D79B0A}" srcOrd="0" destOrd="0" presId="urn:microsoft.com/office/officeart/2005/8/layout/process3"/>
    <dgm:cxn modelId="{50D8474F-BD54-B242-9D61-B8A692E603A3}" type="presParOf" srcId="{63078631-7D47-2449-B190-87CA8C208292}" destId="{B9A4F584-8033-B04F-A4D2-3E211D4FC127}" srcOrd="4" destOrd="0" presId="urn:microsoft.com/office/officeart/2005/8/layout/process3"/>
    <dgm:cxn modelId="{DDAF9797-8567-2247-8636-8A537BF69853}" type="presParOf" srcId="{B9A4F584-8033-B04F-A4D2-3E211D4FC127}" destId="{449B4A58-F2E4-0C4B-8287-F6591C70EE05}" srcOrd="0" destOrd="0" presId="urn:microsoft.com/office/officeart/2005/8/layout/process3"/>
    <dgm:cxn modelId="{BC0827E1-E64B-0043-956C-EE645DEA4A33}" type="presParOf" srcId="{B9A4F584-8033-B04F-A4D2-3E211D4FC127}" destId="{E9739C3B-DDEE-994A-B4D3-1963159C0E5A}" srcOrd="1" destOrd="0" presId="urn:microsoft.com/office/officeart/2005/8/layout/process3"/>
    <dgm:cxn modelId="{13ADED19-FDCA-B044-96C8-E039262310F5}" type="presParOf" srcId="{B9A4F584-8033-B04F-A4D2-3E211D4FC127}" destId="{F9A6340D-C2D5-CC4F-B887-42FD1059E2B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1/12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err="1" smtClean="0"/>
            <a:t>wating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912A824B-6B78-4C4B-B843-88B18F556E7D}" type="presOf" srcId="{4302F13F-51B8-3540-8346-1FDAB5C4CFE4}" destId="{B801141A-32DF-E04A-986E-6DF0BA64F2A3}" srcOrd="0" destOrd="0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C123E513-60A3-174F-B731-00BA620622B0}" type="presOf" srcId="{21C12A2E-9C98-A049-AA2D-D3C630AADD02}" destId="{AA2B9609-FB49-E043-A095-EAD27E76082D}" srcOrd="0" destOrd="1" presId="urn:microsoft.com/office/officeart/2005/8/layout/hProcess6"/>
    <dgm:cxn modelId="{233538A9-1CAE-584A-87F2-178371B287EF}" type="presOf" srcId="{1809D24B-04F6-FD43-9C0D-D4DD79BA522D}" destId="{CEC88757-DF2F-E84B-A5E8-1778CCE37B9E}" srcOrd="1" destOrd="0" presId="urn:microsoft.com/office/officeart/2005/8/layout/hProcess6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2C27E351-DC17-DD41-8A31-CE89D98E84E6}" type="presOf" srcId="{21C12A2E-9C98-A049-AA2D-D3C630AADD02}" destId="{7A212B77-0884-E64A-91F2-12C4FA7EBCE7}" srcOrd="1" destOrd="1" presId="urn:microsoft.com/office/officeart/2005/8/layout/hProcess6"/>
    <dgm:cxn modelId="{9C7299A4-D4ED-F34E-9A69-79B2012E5785}" type="presOf" srcId="{0707B8EA-2CC9-E34A-B620-AFF6D35B1010}" destId="{328C086E-9D47-EB4A-A0DE-EFC81DA0A813}" srcOrd="1" destOrd="1" presId="urn:microsoft.com/office/officeart/2005/8/layout/hProcess6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D10293A9-FE32-FD43-B153-555461B2327B}" type="presOf" srcId="{1809D24B-04F6-FD43-9C0D-D4DD79BA522D}" destId="{6C823613-75FA-FD4D-BB89-79C889AC5ECF}" srcOrd="0" destOrd="0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26A25EB2-FE29-EF40-9F9C-BF588314C803}" type="presOf" srcId="{9854B44D-A78F-7C4A-889D-F98E8556EF2F}" destId="{F1944EF6-6656-1A43-9056-CAC6B3CF5816}" srcOrd="0" destOrd="0" presId="urn:microsoft.com/office/officeart/2005/8/layout/hProcess6"/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3735F086-22E8-9947-866C-DC601ED44C72}" type="presOf" srcId="{34251515-589F-5942-82E8-5FACEF0A8705}" destId="{7A212B77-0884-E64A-91F2-12C4FA7EBCE7}" srcOrd="1" destOrd="0" presId="urn:microsoft.com/office/officeart/2005/8/layout/hProcess6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368E2735-9085-8C40-B3EF-EC3F83155B73}" type="presOf" srcId="{1B21E8A8-515A-454E-8FD8-B99E083B60E6}" destId="{6C823613-75FA-FD4D-BB89-79C889AC5ECF}" srcOrd="0" destOrd="1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E524ED1E-8EFF-A44A-A238-50661C338292}" type="presOf" srcId="{34251515-589F-5942-82E8-5FACEF0A8705}" destId="{AA2B9609-FB49-E043-A095-EAD27E76082D}" srcOrd="0" destOrd="0" presId="urn:microsoft.com/office/officeart/2005/8/layout/hProcess6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56ABE51C-EBFB-8841-AF72-49A24DE57305}" type="presOf" srcId="{9854B44D-A78F-7C4A-889D-F98E8556EF2F}" destId="{328C086E-9D47-EB4A-A0DE-EFC81DA0A813}" srcOrd="1" destOrd="0" presId="urn:microsoft.com/office/officeart/2005/8/layout/hProcess6"/>
    <dgm:cxn modelId="{D342A9DC-8FB3-6A44-9488-471CD58401C3}" type="presOf" srcId="{AD56F715-13FF-BC4D-B161-AE830B48DE38}" destId="{26B03923-03E9-7747-89FC-C3BFD4F592B6}" srcOrd="0" destOrd="0" presId="urn:microsoft.com/office/officeart/2005/8/layout/hProcess6"/>
    <dgm:cxn modelId="{B29F5F8E-78E2-564D-B58B-4194FB7E5711}" type="presOf" srcId="{1B21E8A8-515A-454E-8FD8-B99E083B60E6}" destId="{CEC88757-DF2F-E84B-A5E8-1778CCE37B9E}" srcOrd="1" destOrd="1" presId="urn:microsoft.com/office/officeart/2005/8/layout/hProcess6"/>
    <dgm:cxn modelId="{83308A59-6BD4-3445-8775-02F136C5E8DA}" type="presOf" srcId="{66041EDD-2D15-9940-8A0B-F8F424FAC907}" destId="{E1634BFF-A16D-0F4C-9A25-07595D51FAB7}" srcOrd="0" destOrd="0" presId="urn:microsoft.com/office/officeart/2005/8/layout/hProcess6"/>
    <dgm:cxn modelId="{A51AD0DA-08F4-BC41-842F-8383674C23D6}" type="presOf" srcId="{42F863C5-4293-8142-A806-4BA471767E46}" destId="{559A4CCB-77F2-A745-AB33-638336348FBE}" srcOrd="0" destOrd="0" presId="urn:microsoft.com/office/officeart/2005/8/layout/hProcess6"/>
    <dgm:cxn modelId="{935F50AC-B541-9441-93D2-DD42611CA8AB}" type="presOf" srcId="{0707B8EA-2CC9-E34A-B620-AFF6D35B1010}" destId="{F1944EF6-6656-1A43-9056-CAC6B3CF5816}" srcOrd="0" destOrd="1" presId="urn:microsoft.com/office/officeart/2005/8/layout/hProcess6"/>
    <dgm:cxn modelId="{F7709C7C-1CB7-CA49-99EC-F331B5691651}" type="presParOf" srcId="{B801141A-32DF-E04A-986E-6DF0BA64F2A3}" destId="{FB48185C-C1AB-E94E-AA47-B84C0D4782DF}" srcOrd="0" destOrd="0" presId="urn:microsoft.com/office/officeart/2005/8/layout/hProcess6"/>
    <dgm:cxn modelId="{0F44A2EC-9642-914E-8CE7-CCE9C316E670}" type="presParOf" srcId="{FB48185C-C1AB-E94E-AA47-B84C0D4782DF}" destId="{97EDCC1B-39FF-8B4D-B9BF-C3EFE1D98731}" srcOrd="0" destOrd="0" presId="urn:microsoft.com/office/officeart/2005/8/layout/hProcess6"/>
    <dgm:cxn modelId="{E1FF4EEF-EC6F-F44C-ABA6-D2B456C60EDC}" type="presParOf" srcId="{FB48185C-C1AB-E94E-AA47-B84C0D4782DF}" destId="{6C823613-75FA-FD4D-BB89-79C889AC5ECF}" srcOrd="1" destOrd="0" presId="urn:microsoft.com/office/officeart/2005/8/layout/hProcess6"/>
    <dgm:cxn modelId="{DB490EAD-AD12-C74B-A5E6-82388EEECD11}" type="presParOf" srcId="{FB48185C-C1AB-E94E-AA47-B84C0D4782DF}" destId="{CEC88757-DF2F-E84B-A5E8-1778CCE37B9E}" srcOrd="2" destOrd="0" presId="urn:microsoft.com/office/officeart/2005/8/layout/hProcess6"/>
    <dgm:cxn modelId="{9D200651-0CF0-3041-B04F-EEF231EDDC02}" type="presParOf" srcId="{FB48185C-C1AB-E94E-AA47-B84C0D4782DF}" destId="{E1634BFF-A16D-0F4C-9A25-07595D51FAB7}" srcOrd="3" destOrd="0" presId="urn:microsoft.com/office/officeart/2005/8/layout/hProcess6"/>
    <dgm:cxn modelId="{8064FCAB-1E68-C749-87B0-3449255C6C46}" type="presParOf" srcId="{B801141A-32DF-E04A-986E-6DF0BA64F2A3}" destId="{54A9B3BB-4C25-FB43-8D1D-BCF4C78F8450}" srcOrd="1" destOrd="0" presId="urn:microsoft.com/office/officeart/2005/8/layout/hProcess6"/>
    <dgm:cxn modelId="{6259C65F-56F1-C047-AB27-A9C8AC46D9E7}" type="presParOf" srcId="{B801141A-32DF-E04A-986E-6DF0BA64F2A3}" destId="{97155931-B4FB-1F49-866A-5C4FA0A8343B}" srcOrd="2" destOrd="0" presId="urn:microsoft.com/office/officeart/2005/8/layout/hProcess6"/>
    <dgm:cxn modelId="{E14DC81E-F39E-4942-9721-BD4793F2E38C}" type="presParOf" srcId="{97155931-B4FB-1F49-866A-5C4FA0A8343B}" destId="{5FC8BAFE-2984-EC4B-9D68-51D9C240D373}" srcOrd="0" destOrd="0" presId="urn:microsoft.com/office/officeart/2005/8/layout/hProcess6"/>
    <dgm:cxn modelId="{F1854DE9-2322-8B42-89E2-69611B4354A1}" type="presParOf" srcId="{97155931-B4FB-1F49-866A-5C4FA0A8343B}" destId="{F1944EF6-6656-1A43-9056-CAC6B3CF5816}" srcOrd="1" destOrd="0" presId="urn:microsoft.com/office/officeart/2005/8/layout/hProcess6"/>
    <dgm:cxn modelId="{EBE54BAD-3830-BE45-A779-9077D9BB319B}" type="presParOf" srcId="{97155931-B4FB-1F49-866A-5C4FA0A8343B}" destId="{328C086E-9D47-EB4A-A0DE-EFC81DA0A813}" srcOrd="2" destOrd="0" presId="urn:microsoft.com/office/officeart/2005/8/layout/hProcess6"/>
    <dgm:cxn modelId="{FFC170C8-9946-1542-814B-3F4A538AE6DB}" type="presParOf" srcId="{97155931-B4FB-1F49-866A-5C4FA0A8343B}" destId="{26B03923-03E9-7747-89FC-C3BFD4F592B6}" srcOrd="3" destOrd="0" presId="urn:microsoft.com/office/officeart/2005/8/layout/hProcess6"/>
    <dgm:cxn modelId="{ED2FA382-20B1-554C-A73E-06CBC1636505}" type="presParOf" srcId="{B801141A-32DF-E04A-986E-6DF0BA64F2A3}" destId="{A3CF3B4F-4042-CC49-A204-29AE9C7EB39E}" srcOrd="3" destOrd="0" presId="urn:microsoft.com/office/officeart/2005/8/layout/hProcess6"/>
    <dgm:cxn modelId="{955F9F06-18C4-0744-8866-D1CD6D44C01B}" type="presParOf" srcId="{B801141A-32DF-E04A-986E-6DF0BA64F2A3}" destId="{67A0F0AE-71DA-8745-BC1D-CCE3D89D3C75}" srcOrd="4" destOrd="0" presId="urn:microsoft.com/office/officeart/2005/8/layout/hProcess6"/>
    <dgm:cxn modelId="{9A280617-DAD0-0F42-BC0E-18EA65D1EE19}" type="presParOf" srcId="{67A0F0AE-71DA-8745-BC1D-CCE3D89D3C75}" destId="{417C1CDB-3293-9047-AB97-131284CEED7F}" srcOrd="0" destOrd="0" presId="urn:microsoft.com/office/officeart/2005/8/layout/hProcess6"/>
    <dgm:cxn modelId="{8232BEC0-9C76-784C-B1BB-7CC4E9AF6BB2}" type="presParOf" srcId="{67A0F0AE-71DA-8745-BC1D-CCE3D89D3C75}" destId="{AA2B9609-FB49-E043-A095-EAD27E76082D}" srcOrd="1" destOrd="0" presId="urn:microsoft.com/office/officeart/2005/8/layout/hProcess6"/>
    <dgm:cxn modelId="{835F2984-76F6-9349-B1CD-B7ED34DC3D82}" type="presParOf" srcId="{67A0F0AE-71DA-8745-BC1D-CCE3D89D3C75}" destId="{7A212B77-0884-E64A-91F2-12C4FA7EBCE7}" srcOrd="2" destOrd="0" presId="urn:microsoft.com/office/officeart/2005/8/layout/hProcess6"/>
    <dgm:cxn modelId="{D1A25BB3-928F-6A43-95C1-F4B561598B94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waiting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smtClean="0"/>
            <a:t>waiting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336AB-CC4A-D543-B2E7-2ABB44974E49}" type="presOf" srcId="{AD56F715-13FF-BC4D-B161-AE830B48DE38}" destId="{26B03923-03E9-7747-89FC-C3BFD4F592B6}" srcOrd="0" destOrd="0" presId="urn:microsoft.com/office/officeart/2005/8/layout/hProcess6"/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7D89605E-CFF1-2F4F-8F01-BC6F598BE1E4}" type="presOf" srcId="{42F863C5-4293-8142-A806-4BA471767E46}" destId="{559A4CCB-77F2-A745-AB33-638336348FBE}" srcOrd="0" destOrd="0" presId="urn:microsoft.com/office/officeart/2005/8/layout/hProcess6"/>
    <dgm:cxn modelId="{D6B44846-085E-4844-A482-4D7328010BC2}" type="presOf" srcId="{0707B8EA-2CC9-E34A-B620-AFF6D35B1010}" destId="{F1944EF6-6656-1A43-9056-CAC6B3CF5816}" srcOrd="0" destOrd="1" presId="urn:microsoft.com/office/officeart/2005/8/layout/hProcess6"/>
    <dgm:cxn modelId="{A4D54EC7-A3A2-104C-B15B-3ADEB49093E9}" type="presOf" srcId="{9854B44D-A78F-7C4A-889D-F98E8556EF2F}" destId="{328C086E-9D47-EB4A-A0DE-EFC81DA0A813}" srcOrd="1" destOrd="0" presId="urn:microsoft.com/office/officeart/2005/8/layout/hProcess6"/>
    <dgm:cxn modelId="{F266B50F-BE95-CA4B-9445-25AB7C01ECBF}" type="presOf" srcId="{21C12A2E-9C98-A049-AA2D-D3C630AADD02}" destId="{AA2B9609-FB49-E043-A095-EAD27E76082D}" srcOrd="0" destOrd="1" presId="urn:microsoft.com/office/officeart/2005/8/layout/hProcess6"/>
    <dgm:cxn modelId="{F54E09B2-0C4B-C644-B7C6-79269AC6F4E1}" type="presOf" srcId="{9854B44D-A78F-7C4A-889D-F98E8556EF2F}" destId="{F1944EF6-6656-1A43-9056-CAC6B3CF5816}" srcOrd="0" destOrd="0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9FE6B4D9-006F-6848-9A5A-A238432EA0FF}" type="presOf" srcId="{1B21E8A8-515A-454E-8FD8-B99E083B60E6}" destId="{CEC88757-DF2F-E84B-A5E8-1778CCE37B9E}" srcOrd="1" destOrd="1" presId="urn:microsoft.com/office/officeart/2005/8/layout/hProcess6"/>
    <dgm:cxn modelId="{D98D6BA3-2D8F-5D4E-9AEA-8FC19A1CB5B0}" type="presOf" srcId="{1B21E8A8-515A-454E-8FD8-B99E083B60E6}" destId="{6C823613-75FA-FD4D-BB89-79C889AC5ECF}" srcOrd="0" destOrd="1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8A29ACC0-3BD1-F64B-916A-FB64B13C5E33}" type="presOf" srcId="{0707B8EA-2CC9-E34A-B620-AFF6D35B1010}" destId="{328C086E-9D47-EB4A-A0DE-EFC81DA0A813}" srcOrd="1" destOrd="1" presId="urn:microsoft.com/office/officeart/2005/8/layout/hProcess6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939AC173-7820-F744-8DB2-816A632F47C1}" type="presOf" srcId="{4302F13F-51B8-3540-8346-1FDAB5C4CFE4}" destId="{B801141A-32DF-E04A-986E-6DF0BA64F2A3}" srcOrd="0" destOrd="0" presId="urn:microsoft.com/office/officeart/2005/8/layout/hProcess6"/>
    <dgm:cxn modelId="{CA79002E-E39A-3E4A-829C-0820EFB2E457}" type="presOf" srcId="{1809D24B-04F6-FD43-9C0D-D4DD79BA522D}" destId="{CEC88757-DF2F-E84B-A5E8-1778CCE37B9E}" srcOrd="1" destOrd="0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C2CEDBA9-F1CD-F244-AB9A-2CDCDAD2E350}" type="presOf" srcId="{66041EDD-2D15-9940-8A0B-F8F424FAC907}" destId="{E1634BFF-A16D-0F4C-9A25-07595D51FAB7}" srcOrd="0" destOrd="0" presId="urn:microsoft.com/office/officeart/2005/8/layout/hProcess6"/>
    <dgm:cxn modelId="{1F473971-3B91-264A-8BE5-228F5C459964}" type="presOf" srcId="{34251515-589F-5942-82E8-5FACEF0A8705}" destId="{7A212B77-0884-E64A-91F2-12C4FA7EBCE7}" srcOrd="1" destOrd="0" presId="urn:microsoft.com/office/officeart/2005/8/layout/hProcess6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06D132FB-DEF5-9A43-A934-2E13C651FD9F}" type="presOf" srcId="{21C12A2E-9C98-A049-AA2D-D3C630AADD02}" destId="{7A212B77-0884-E64A-91F2-12C4FA7EBCE7}" srcOrd="1" destOrd="1" presId="urn:microsoft.com/office/officeart/2005/8/layout/hProcess6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93D7C30D-C2A5-3049-A2BE-8E2E4E9617FD}" type="presOf" srcId="{34251515-589F-5942-82E8-5FACEF0A8705}" destId="{AA2B9609-FB49-E043-A095-EAD27E76082D}" srcOrd="0" destOrd="0" presId="urn:microsoft.com/office/officeart/2005/8/layout/hProcess6"/>
    <dgm:cxn modelId="{0EA82B7D-62C6-804D-856D-E196673AA08C}" type="presOf" srcId="{1809D24B-04F6-FD43-9C0D-D4DD79BA522D}" destId="{6C823613-75FA-FD4D-BB89-79C889AC5ECF}" srcOrd="0" destOrd="0" presId="urn:microsoft.com/office/officeart/2005/8/layout/hProcess6"/>
    <dgm:cxn modelId="{B426EB7E-2FBC-9A4A-A91E-C580810FBC63}" type="presParOf" srcId="{B801141A-32DF-E04A-986E-6DF0BA64F2A3}" destId="{FB48185C-C1AB-E94E-AA47-B84C0D4782DF}" srcOrd="0" destOrd="0" presId="urn:microsoft.com/office/officeart/2005/8/layout/hProcess6"/>
    <dgm:cxn modelId="{59711833-B34F-D04D-A2EE-DD214D23E8BF}" type="presParOf" srcId="{FB48185C-C1AB-E94E-AA47-B84C0D4782DF}" destId="{97EDCC1B-39FF-8B4D-B9BF-C3EFE1D98731}" srcOrd="0" destOrd="0" presId="urn:microsoft.com/office/officeart/2005/8/layout/hProcess6"/>
    <dgm:cxn modelId="{3B5BEF7A-F8AD-0B49-82C0-B8D123234E06}" type="presParOf" srcId="{FB48185C-C1AB-E94E-AA47-B84C0D4782DF}" destId="{6C823613-75FA-FD4D-BB89-79C889AC5ECF}" srcOrd="1" destOrd="0" presId="urn:microsoft.com/office/officeart/2005/8/layout/hProcess6"/>
    <dgm:cxn modelId="{0A9B2ADD-C125-3547-B93C-43E59086814C}" type="presParOf" srcId="{FB48185C-C1AB-E94E-AA47-B84C0D4782DF}" destId="{CEC88757-DF2F-E84B-A5E8-1778CCE37B9E}" srcOrd="2" destOrd="0" presId="urn:microsoft.com/office/officeart/2005/8/layout/hProcess6"/>
    <dgm:cxn modelId="{E83A728F-3A64-5C47-8D93-1CE3A9B46246}" type="presParOf" srcId="{FB48185C-C1AB-E94E-AA47-B84C0D4782DF}" destId="{E1634BFF-A16D-0F4C-9A25-07595D51FAB7}" srcOrd="3" destOrd="0" presId="urn:microsoft.com/office/officeart/2005/8/layout/hProcess6"/>
    <dgm:cxn modelId="{89C95188-8256-9A41-BAEE-3B4A1447F1A7}" type="presParOf" srcId="{B801141A-32DF-E04A-986E-6DF0BA64F2A3}" destId="{54A9B3BB-4C25-FB43-8D1D-BCF4C78F8450}" srcOrd="1" destOrd="0" presId="urn:microsoft.com/office/officeart/2005/8/layout/hProcess6"/>
    <dgm:cxn modelId="{BD29A9EE-C91A-8D47-97B2-A61292F7F48C}" type="presParOf" srcId="{B801141A-32DF-E04A-986E-6DF0BA64F2A3}" destId="{97155931-B4FB-1F49-866A-5C4FA0A8343B}" srcOrd="2" destOrd="0" presId="urn:microsoft.com/office/officeart/2005/8/layout/hProcess6"/>
    <dgm:cxn modelId="{84125B35-541E-CE4E-A6C7-8044336B52D4}" type="presParOf" srcId="{97155931-B4FB-1F49-866A-5C4FA0A8343B}" destId="{5FC8BAFE-2984-EC4B-9D68-51D9C240D373}" srcOrd="0" destOrd="0" presId="urn:microsoft.com/office/officeart/2005/8/layout/hProcess6"/>
    <dgm:cxn modelId="{A6C16CB5-E6E1-DA42-ADDE-5B9281556C17}" type="presParOf" srcId="{97155931-B4FB-1F49-866A-5C4FA0A8343B}" destId="{F1944EF6-6656-1A43-9056-CAC6B3CF5816}" srcOrd="1" destOrd="0" presId="urn:microsoft.com/office/officeart/2005/8/layout/hProcess6"/>
    <dgm:cxn modelId="{1EB6F9F5-8C03-E040-A85F-749BC5D040F0}" type="presParOf" srcId="{97155931-B4FB-1F49-866A-5C4FA0A8343B}" destId="{328C086E-9D47-EB4A-A0DE-EFC81DA0A813}" srcOrd="2" destOrd="0" presId="urn:microsoft.com/office/officeart/2005/8/layout/hProcess6"/>
    <dgm:cxn modelId="{8F387025-2A02-2F48-86CF-E99C87DE8EE9}" type="presParOf" srcId="{97155931-B4FB-1F49-866A-5C4FA0A8343B}" destId="{26B03923-03E9-7747-89FC-C3BFD4F592B6}" srcOrd="3" destOrd="0" presId="urn:microsoft.com/office/officeart/2005/8/layout/hProcess6"/>
    <dgm:cxn modelId="{181D8C1D-C99B-4145-8D2F-75831F842EC7}" type="presParOf" srcId="{B801141A-32DF-E04A-986E-6DF0BA64F2A3}" destId="{A3CF3B4F-4042-CC49-A204-29AE9C7EB39E}" srcOrd="3" destOrd="0" presId="urn:microsoft.com/office/officeart/2005/8/layout/hProcess6"/>
    <dgm:cxn modelId="{5B5CA69B-9C83-1F48-82CB-DEDB2E37E297}" type="presParOf" srcId="{B801141A-32DF-E04A-986E-6DF0BA64F2A3}" destId="{67A0F0AE-71DA-8745-BC1D-CCE3D89D3C75}" srcOrd="4" destOrd="0" presId="urn:microsoft.com/office/officeart/2005/8/layout/hProcess6"/>
    <dgm:cxn modelId="{35FD104E-9FFD-7645-B55C-A22C580DA54E}" type="presParOf" srcId="{67A0F0AE-71DA-8745-BC1D-CCE3D89D3C75}" destId="{417C1CDB-3293-9047-AB97-131284CEED7F}" srcOrd="0" destOrd="0" presId="urn:microsoft.com/office/officeart/2005/8/layout/hProcess6"/>
    <dgm:cxn modelId="{6B2D3398-D3B5-A246-A3AF-6679B277FFC5}" type="presParOf" srcId="{67A0F0AE-71DA-8745-BC1D-CCE3D89D3C75}" destId="{AA2B9609-FB49-E043-A095-EAD27E76082D}" srcOrd="1" destOrd="0" presId="urn:microsoft.com/office/officeart/2005/8/layout/hProcess6"/>
    <dgm:cxn modelId="{2C8C8D22-C6AF-1746-9E6A-AC9BD61CA42E}" type="presParOf" srcId="{67A0F0AE-71DA-8745-BC1D-CCE3D89D3C75}" destId="{7A212B77-0884-E64A-91F2-12C4FA7EBCE7}" srcOrd="2" destOrd="0" presId="urn:microsoft.com/office/officeart/2005/8/layout/hProcess6"/>
    <dgm:cxn modelId="{EEABEBFA-1D63-904A-920C-409D2ACE5EF5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1/12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err="1" smtClean="0"/>
            <a:t>wating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DCC2D2-EAFA-AB43-988A-7E14B40F594A}" type="presOf" srcId="{9854B44D-A78F-7C4A-889D-F98E8556EF2F}" destId="{F1944EF6-6656-1A43-9056-CAC6B3CF5816}" srcOrd="0" destOrd="0" presId="urn:microsoft.com/office/officeart/2005/8/layout/hProcess6"/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D2F90AEF-355B-DB4D-A039-1424EE7DE05C}" type="presOf" srcId="{42F863C5-4293-8142-A806-4BA471767E46}" destId="{559A4CCB-77F2-A745-AB33-638336348FBE}" srcOrd="0" destOrd="0" presId="urn:microsoft.com/office/officeart/2005/8/layout/hProcess6"/>
    <dgm:cxn modelId="{56D5B67A-2F93-F340-B101-E100F693A51E}" type="presOf" srcId="{4302F13F-51B8-3540-8346-1FDAB5C4CFE4}" destId="{B801141A-32DF-E04A-986E-6DF0BA64F2A3}" srcOrd="0" destOrd="0" presId="urn:microsoft.com/office/officeart/2005/8/layout/hProcess6"/>
    <dgm:cxn modelId="{C6ED34EA-6769-464D-B613-060AD89E9C63}" type="presOf" srcId="{34251515-589F-5942-82E8-5FACEF0A8705}" destId="{7A212B77-0884-E64A-91F2-12C4FA7EBCE7}" srcOrd="1" destOrd="0" presId="urn:microsoft.com/office/officeart/2005/8/layout/hProcess6"/>
    <dgm:cxn modelId="{1328ACDB-33A0-6149-8EF6-B54A64F202F7}" type="presOf" srcId="{34251515-589F-5942-82E8-5FACEF0A8705}" destId="{AA2B9609-FB49-E043-A095-EAD27E76082D}" srcOrd="0" destOrd="0" presId="urn:microsoft.com/office/officeart/2005/8/layout/hProcess6"/>
    <dgm:cxn modelId="{A07F80E0-72EB-EE4E-ADAF-5AF1521985AC}" type="presOf" srcId="{1B21E8A8-515A-454E-8FD8-B99E083B60E6}" destId="{CEC88757-DF2F-E84B-A5E8-1778CCE37B9E}" srcOrd="1" destOrd="1" presId="urn:microsoft.com/office/officeart/2005/8/layout/hProcess6"/>
    <dgm:cxn modelId="{29EC7716-6069-DE45-907C-024456F7AD04}" type="presOf" srcId="{AD56F715-13FF-BC4D-B161-AE830B48DE38}" destId="{26B03923-03E9-7747-89FC-C3BFD4F592B6}" srcOrd="0" destOrd="0" presId="urn:microsoft.com/office/officeart/2005/8/layout/hProcess6"/>
    <dgm:cxn modelId="{DDDDA9CD-BCFA-5442-80FA-145319E500B8}" type="presOf" srcId="{66041EDD-2D15-9940-8A0B-F8F424FAC907}" destId="{E1634BFF-A16D-0F4C-9A25-07595D51FAB7}" srcOrd="0" destOrd="0" presId="urn:microsoft.com/office/officeart/2005/8/layout/hProcess6"/>
    <dgm:cxn modelId="{6DA51537-9BAC-4E46-A1AA-630E9643197D}" type="presOf" srcId="{21C12A2E-9C98-A049-AA2D-D3C630AADD02}" destId="{7A212B77-0884-E64A-91F2-12C4FA7EBCE7}" srcOrd="1" destOrd="1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57D92383-F050-684D-ACCA-C162068091DD}" type="presOf" srcId="{1B21E8A8-515A-454E-8FD8-B99E083B60E6}" destId="{6C823613-75FA-FD4D-BB89-79C889AC5ECF}" srcOrd="0" destOrd="1" presId="urn:microsoft.com/office/officeart/2005/8/layout/hProcess6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117F261B-498B-0C41-A9B4-440186C1C971}" type="presOf" srcId="{1809D24B-04F6-FD43-9C0D-D4DD79BA522D}" destId="{CEC88757-DF2F-E84B-A5E8-1778CCE37B9E}" srcOrd="1" destOrd="0" presId="urn:microsoft.com/office/officeart/2005/8/layout/hProcess6"/>
    <dgm:cxn modelId="{7CA66FE6-1B2D-7745-AD8F-1EEECB5E6067}" type="presOf" srcId="{0707B8EA-2CC9-E34A-B620-AFF6D35B1010}" destId="{F1944EF6-6656-1A43-9056-CAC6B3CF5816}" srcOrd="0" destOrd="1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33CEF815-354B-5946-BC6C-CCC76E331BE2}" type="presOf" srcId="{0707B8EA-2CC9-E34A-B620-AFF6D35B1010}" destId="{328C086E-9D47-EB4A-A0DE-EFC81DA0A813}" srcOrd="1" destOrd="1" presId="urn:microsoft.com/office/officeart/2005/8/layout/hProcess6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BEB8694D-F3C3-9E42-A57C-9E7C7CFC12AA}" type="presOf" srcId="{1809D24B-04F6-FD43-9C0D-D4DD79BA522D}" destId="{6C823613-75FA-FD4D-BB89-79C889AC5ECF}" srcOrd="0" destOrd="0" presId="urn:microsoft.com/office/officeart/2005/8/layout/hProcess6"/>
    <dgm:cxn modelId="{036B0341-F44F-B64A-88C9-CA8B83977260}" type="presOf" srcId="{21C12A2E-9C98-A049-AA2D-D3C630AADD02}" destId="{AA2B9609-FB49-E043-A095-EAD27E76082D}" srcOrd="0" destOrd="1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673A1CD6-70A6-DA48-A76C-9BB05BFE7B20}" type="presOf" srcId="{9854B44D-A78F-7C4A-889D-F98E8556EF2F}" destId="{328C086E-9D47-EB4A-A0DE-EFC81DA0A813}" srcOrd="1" destOrd="0" presId="urn:microsoft.com/office/officeart/2005/8/layout/hProcess6"/>
    <dgm:cxn modelId="{46193019-D29A-594B-8E32-9EDD503A4553}" type="presParOf" srcId="{B801141A-32DF-E04A-986E-6DF0BA64F2A3}" destId="{FB48185C-C1AB-E94E-AA47-B84C0D4782DF}" srcOrd="0" destOrd="0" presId="urn:microsoft.com/office/officeart/2005/8/layout/hProcess6"/>
    <dgm:cxn modelId="{526E4144-A404-5441-AAF7-34FCA2308330}" type="presParOf" srcId="{FB48185C-C1AB-E94E-AA47-B84C0D4782DF}" destId="{97EDCC1B-39FF-8B4D-B9BF-C3EFE1D98731}" srcOrd="0" destOrd="0" presId="urn:microsoft.com/office/officeart/2005/8/layout/hProcess6"/>
    <dgm:cxn modelId="{90D7E2AF-2DFB-F14F-B2B8-AF82FAED1D26}" type="presParOf" srcId="{FB48185C-C1AB-E94E-AA47-B84C0D4782DF}" destId="{6C823613-75FA-FD4D-BB89-79C889AC5ECF}" srcOrd="1" destOrd="0" presId="urn:microsoft.com/office/officeart/2005/8/layout/hProcess6"/>
    <dgm:cxn modelId="{588ED639-2764-B84C-8E14-A191EB46BE86}" type="presParOf" srcId="{FB48185C-C1AB-E94E-AA47-B84C0D4782DF}" destId="{CEC88757-DF2F-E84B-A5E8-1778CCE37B9E}" srcOrd="2" destOrd="0" presId="urn:microsoft.com/office/officeart/2005/8/layout/hProcess6"/>
    <dgm:cxn modelId="{42805F65-20A0-AC4F-B10F-9C4D8244A38E}" type="presParOf" srcId="{FB48185C-C1AB-E94E-AA47-B84C0D4782DF}" destId="{E1634BFF-A16D-0F4C-9A25-07595D51FAB7}" srcOrd="3" destOrd="0" presId="urn:microsoft.com/office/officeart/2005/8/layout/hProcess6"/>
    <dgm:cxn modelId="{9CE75AC0-BFCE-8645-838F-824D097D0F3B}" type="presParOf" srcId="{B801141A-32DF-E04A-986E-6DF0BA64F2A3}" destId="{54A9B3BB-4C25-FB43-8D1D-BCF4C78F8450}" srcOrd="1" destOrd="0" presId="urn:microsoft.com/office/officeart/2005/8/layout/hProcess6"/>
    <dgm:cxn modelId="{1A55F58D-389C-DE4D-BD6E-0876B9700CB8}" type="presParOf" srcId="{B801141A-32DF-E04A-986E-6DF0BA64F2A3}" destId="{97155931-B4FB-1F49-866A-5C4FA0A8343B}" srcOrd="2" destOrd="0" presId="urn:microsoft.com/office/officeart/2005/8/layout/hProcess6"/>
    <dgm:cxn modelId="{D60A12DB-9B41-4D45-A797-2677853E03A0}" type="presParOf" srcId="{97155931-B4FB-1F49-866A-5C4FA0A8343B}" destId="{5FC8BAFE-2984-EC4B-9D68-51D9C240D373}" srcOrd="0" destOrd="0" presId="urn:microsoft.com/office/officeart/2005/8/layout/hProcess6"/>
    <dgm:cxn modelId="{C72032B9-F3E4-7946-8E8F-8F3991C3DD78}" type="presParOf" srcId="{97155931-B4FB-1F49-866A-5C4FA0A8343B}" destId="{F1944EF6-6656-1A43-9056-CAC6B3CF5816}" srcOrd="1" destOrd="0" presId="urn:microsoft.com/office/officeart/2005/8/layout/hProcess6"/>
    <dgm:cxn modelId="{85E4C41B-38FD-2B4F-B987-1835928A9D25}" type="presParOf" srcId="{97155931-B4FB-1F49-866A-5C4FA0A8343B}" destId="{328C086E-9D47-EB4A-A0DE-EFC81DA0A813}" srcOrd="2" destOrd="0" presId="urn:microsoft.com/office/officeart/2005/8/layout/hProcess6"/>
    <dgm:cxn modelId="{FF2233D7-A54F-D94F-95B7-C0A0DA768DFF}" type="presParOf" srcId="{97155931-B4FB-1F49-866A-5C4FA0A8343B}" destId="{26B03923-03E9-7747-89FC-C3BFD4F592B6}" srcOrd="3" destOrd="0" presId="urn:microsoft.com/office/officeart/2005/8/layout/hProcess6"/>
    <dgm:cxn modelId="{02F5BA53-5760-624C-81AD-4E34D6452477}" type="presParOf" srcId="{B801141A-32DF-E04A-986E-6DF0BA64F2A3}" destId="{A3CF3B4F-4042-CC49-A204-29AE9C7EB39E}" srcOrd="3" destOrd="0" presId="urn:microsoft.com/office/officeart/2005/8/layout/hProcess6"/>
    <dgm:cxn modelId="{21C20B98-1A56-784F-BEA1-1F87A84532CE}" type="presParOf" srcId="{B801141A-32DF-E04A-986E-6DF0BA64F2A3}" destId="{67A0F0AE-71DA-8745-BC1D-CCE3D89D3C75}" srcOrd="4" destOrd="0" presId="urn:microsoft.com/office/officeart/2005/8/layout/hProcess6"/>
    <dgm:cxn modelId="{6A762115-5A1E-A843-B09F-0295E85CC96F}" type="presParOf" srcId="{67A0F0AE-71DA-8745-BC1D-CCE3D89D3C75}" destId="{417C1CDB-3293-9047-AB97-131284CEED7F}" srcOrd="0" destOrd="0" presId="urn:microsoft.com/office/officeart/2005/8/layout/hProcess6"/>
    <dgm:cxn modelId="{D4B090A9-6197-B847-A1E7-2A070DE142B2}" type="presParOf" srcId="{67A0F0AE-71DA-8745-BC1D-CCE3D89D3C75}" destId="{AA2B9609-FB49-E043-A095-EAD27E76082D}" srcOrd="1" destOrd="0" presId="urn:microsoft.com/office/officeart/2005/8/layout/hProcess6"/>
    <dgm:cxn modelId="{F0589A6F-4793-CD42-9D0F-57D34EDD73A5}" type="presParOf" srcId="{67A0F0AE-71DA-8745-BC1D-CCE3D89D3C75}" destId="{7A212B77-0884-E64A-91F2-12C4FA7EBCE7}" srcOrd="2" destOrd="0" presId="urn:microsoft.com/office/officeart/2005/8/layout/hProcess6"/>
    <dgm:cxn modelId="{04977AFB-1DF5-3347-8158-7368E0BD52B6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9814675-0043-B64F-B6BD-0746D15360AA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610F0-1632-7444-8203-972D54E9D77F}">
      <dgm:prSet phldrT="[Text]"/>
      <dgm:spPr/>
      <dgm:t>
        <a:bodyPr/>
        <a:lstStyle/>
        <a:p>
          <a:r>
            <a:rPr lang="en-US" dirty="0" smtClean="0"/>
            <a:t>R1:1/3</a:t>
          </a:r>
          <a:endParaRPr lang="en-US" dirty="0"/>
        </a:p>
      </dgm:t>
    </dgm:pt>
    <dgm:pt modelId="{9DB159CD-369F-5646-BB97-DE9CC3838AB0}" type="parTrans" cxnId="{8413EC7C-77B1-A846-9943-1D7D3D127A21}">
      <dgm:prSet/>
      <dgm:spPr/>
      <dgm:t>
        <a:bodyPr/>
        <a:lstStyle/>
        <a:p>
          <a:endParaRPr lang="en-US"/>
        </a:p>
      </dgm:t>
    </dgm:pt>
    <dgm:pt modelId="{F0A7E0BF-AD56-1547-9991-BCC5B08C82E7}" type="sibTrans" cxnId="{8413EC7C-77B1-A846-9943-1D7D3D127A21}">
      <dgm:prSet/>
      <dgm:spPr/>
      <dgm:t>
        <a:bodyPr/>
        <a:lstStyle/>
        <a:p>
          <a:endParaRPr lang="en-US"/>
        </a:p>
      </dgm:t>
    </dgm:pt>
    <dgm:pt modelId="{E8694FAC-CEDC-B845-92F0-892542F33220}">
      <dgm:prSet phldrT="[Text]"/>
      <dgm:spPr/>
      <dgm:t>
        <a:bodyPr/>
        <a:lstStyle/>
        <a:p>
          <a:r>
            <a:rPr lang="en-US" dirty="0" smtClean="0"/>
            <a:t>Copy data</a:t>
          </a:r>
          <a:endParaRPr lang="en-US" dirty="0"/>
        </a:p>
      </dgm:t>
    </dgm:pt>
    <dgm:pt modelId="{047390BB-45D8-8842-814C-221A91F9AE22}" type="parTrans" cxnId="{81421BB8-02A6-0840-934A-C65AC52C550B}">
      <dgm:prSet/>
      <dgm:spPr/>
      <dgm:t>
        <a:bodyPr/>
        <a:lstStyle/>
        <a:p>
          <a:endParaRPr lang="en-US"/>
        </a:p>
      </dgm:t>
    </dgm:pt>
    <dgm:pt modelId="{48512A6F-8556-8F48-8E93-21A98D792A63}" type="sibTrans" cxnId="{81421BB8-02A6-0840-934A-C65AC52C550B}">
      <dgm:prSet/>
      <dgm:spPr/>
      <dgm:t>
        <a:bodyPr/>
        <a:lstStyle/>
        <a:p>
          <a:endParaRPr lang="en-US"/>
        </a:p>
      </dgm:t>
    </dgm:pt>
    <dgm:pt modelId="{EA8A317F-3780-E64A-9294-172CCF8D7AE1}">
      <dgm:prSet phldrT="[Text]"/>
      <dgm:spPr/>
      <dgm:t>
        <a:bodyPr/>
        <a:lstStyle/>
        <a:p>
          <a:r>
            <a:rPr lang="en-US" dirty="0" smtClean="0"/>
            <a:t>R2:1/3</a:t>
          </a:r>
          <a:endParaRPr lang="en-US" dirty="0"/>
        </a:p>
      </dgm:t>
    </dgm:pt>
    <dgm:pt modelId="{7F868632-67AC-8341-8CA4-6124B1C5EDE8}" type="parTrans" cxnId="{AA2FFC2D-A989-8140-B4D2-89797AC269DD}">
      <dgm:prSet/>
      <dgm:spPr/>
      <dgm:t>
        <a:bodyPr/>
        <a:lstStyle/>
        <a:p>
          <a:endParaRPr lang="en-US"/>
        </a:p>
      </dgm:t>
    </dgm:pt>
    <dgm:pt modelId="{5CE42E65-7CFB-7C42-B164-4929BF3E3DD3}" type="sibTrans" cxnId="{AA2FFC2D-A989-8140-B4D2-89797AC269DD}">
      <dgm:prSet/>
      <dgm:spPr/>
      <dgm:t>
        <a:bodyPr/>
        <a:lstStyle/>
        <a:p>
          <a:endParaRPr lang="en-US"/>
        </a:p>
      </dgm:t>
    </dgm:pt>
    <dgm:pt modelId="{E3431648-9468-5C41-86CB-4DAB4F3C7DEC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EA16DCA0-C2AF-2D44-8ACC-00C882C945D2}" type="parTrans" cxnId="{3FAFA717-020C-084A-BE19-E9910926B9B0}">
      <dgm:prSet/>
      <dgm:spPr/>
      <dgm:t>
        <a:bodyPr/>
        <a:lstStyle/>
        <a:p>
          <a:endParaRPr lang="en-US"/>
        </a:p>
      </dgm:t>
    </dgm:pt>
    <dgm:pt modelId="{52E6E118-7788-354A-AD00-5AD9E6C80A58}" type="sibTrans" cxnId="{3FAFA717-020C-084A-BE19-E9910926B9B0}">
      <dgm:prSet/>
      <dgm:spPr/>
      <dgm:t>
        <a:bodyPr/>
        <a:lstStyle/>
        <a:p>
          <a:endParaRPr lang="en-US"/>
        </a:p>
      </dgm:t>
    </dgm:pt>
    <dgm:pt modelId="{108E70B4-2CEA-944A-9853-5B8CD7829EE4}">
      <dgm:prSet phldrT="[Text]"/>
      <dgm:spPr/>
      <dgm:t>
        <a:bodyPr/>
        <a:lstStyle/>
        <a:p>
          <a:r>
            <a:rPr lang="en-US" dirty="0" smtClean="0"/>
            <a:t>R3:1/3</a:t>
          </a:r>
          <a:endParaRPr lang="en-US" dirty="0"/>
        </a:p>
      </dgm:t>
    </dgm:pt>
    <dgm:pt modelId="{CBBC0AF5-DE7A-9146-99EC-9E517F0F4741}" type="parTrans" cxnId="{99EBFEFC-4CD1-9B47-A064-A6ED3BA97867}">
      <dgm:prSet/>
      <dgm:spPr/>
      <dgm:t>
        <a:bodyPr/>
        <a:lstStyle/>
        <a:p>
          <a:endParaRPr lang="en-US"/>
        </a:p>
      </dgm:t>
    </dgm:pt>
    <dgm:pt modelId="{1D0572A2-AAA7-9D4D-BC48-2BCB55F472F4}" type="sibTrans" cxnId="{99EBFEFC-4CD1-9B47-A064-A6ED3BA97867}">
      <dgm:prSet/>
      <dgm:spPr/>
      <dgm:t>
        <a:bodyPr/>
        <a:lstStyle/>
        <a:p>
          <a:endParaRPr lang="en-US"/>
        </a:p>
      </dgm:t>
    </dgm:pt>
    <dgm:pt modelId="{7A2E16A6-D0AD-C342-99B2-60A770667642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245E0A0D-F11E-1A4C-9A36-2C75B55DEAA1}" type="parTrans" cxnId="{F50A52FE-E1DF-1A4B-A16B-325E8E0A691B}">
      <dgm:prSet/>
      <dgm:spPr/>
      <dgm:t>
        <a:bodyPr/>
        <a:lstStyle/>
        <a:p>
          <a:endParaRPr lang="en-US"/>
        </a:p>
      </dgm:t>
    </dgm:pt>
    <dgm:pt modelId="{89568AFE-8B01-E34A-84D8-C1998B24AFFD}" type="sibTrans" cxnId="{F50A52FE-E1DF-1A4B-A16B-325E8E0A691B}">
      <dgm:prSet/>
      <dgm:spPr/>
      <dgm:t>
        <a:bodyPr/>
        <a:lstStyle/>
        <a:p>
          <a:endParaRPr lang="en-US"/>
        </a:p>
      </dgm:t>
    </dgm:pt>
    <dgm:pt modelId="{63078631-7D47-2449-B190-87CA8C208292}" type="pres">
      <dgm:prSet presAssocID="{79814675-0043-B64F-B6BD-0746D15360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9A5AC-0CD1-D345-97BD-44EF2996E1F4}" type="pres">
      <dgm:prSet presAssocID="{013610F0-1632-7444-8203-972D54E9D77F}" presName="composite" presStyleCnt="0"/>
      <dgm:spPr/>
    </dgm:pt>
    <dgm:pt modelId="{E4F9A840-BECC-AE4A-80AB-D6E852825E28}" type="pres">
      <dgm:prSet presAssocID="{013610F0-1632-7444-8203-972D54E9D77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31D650-11DC-5C4C-825B-5C31FB90C53F}" type="pres">
      <dgm:prSet presAssocID="{013610F0-1632-7444-8203-972D54E9D77F}" presName="parSh" presStyleLbl="node1" presStyleIdx="0" presStyleCnt="3"/>
      <dgm:spPr/>
      <dgm:t>
        <a:bodyPr/>
        <a:lstStyle/>
        <a:p>
          <a:endParaRPr lang="en-US"/>
        </a:p>
      </dgm:t>
    </dgm:pt>
    <dgm:pt modelId="{F717066F-4EBF-0341-A208-3223EB6686F5}" type="pres">
      <dgm:prSet presAssocID="{013610F0-1632-7444-8203-972D54E9D77F}" presName="desTx" presStyleLbl="fgAcc1" presStyleIdx="0" presStyleCnt="3" custLinFactNeighborY="-61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70097-88E6-0C49-BFF4-5FBA3BD86A3B}" type="pres">
      <dgm:prSet presAssocID="{F0A7E0BF-AD56-1547-9991-BCC5B08C82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53D7B13-609D-C946-A968-57D5A23B62DE}" type="pres">
      <dgm:prSet presAssocID="{F0A7E0BF-AD56-1547-9991-BCC5B08C82E7}" presName="connTx" presStyleLbl="sibTrans2D1" presStyleIdx="0" presStyleCnt="2"/>
      <dgm:spPr/>
      <dgm:t>
        <a:bodyPr/>
        <a:lstStyle/>
        <a:p>
          <a:endParaRPr lang="en-US"/>
        </a:p>
      </dgm:t>
    </dgm:pt>
    <dgm:pt modelId="{D51C3353-10BA-8743-9ABA-2A5FA6EADA34}" type="pres">
      <dgm:prSet presAssocID="{EA8A317F-3780-E64A-9294-172CCF8D7AE1}" presName="composite" presStyleCnt="0"/>
      <dgm:spPr/>
    </dgm:pt>
    <dgm:pt modelId="{9C8C1205-B1DF-D640-A3F6-581A9CA17D3C}" type="pres">
      <dgm:prSet presAssocID="{EA8A317F-3780-E64A-9294-172CCF8D7AE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A0E20-3DAD-2249-A61A-C7FD5F3C2E3C}" type="pres">
      <dgm:prSet presAssocID="{EA8A317F-3780-E64A-9294-172CCF8D7AE1}" presName="parSh" presStyleLbl="node1" presStyleIdx="1" presStyleCnt="3"/>
      <dgm:spPr/>
      <dgm:t>
        <a:bodyPr/>
        <a:lstStyle/>
        <a:p>
          <a:endParaRPr lang="en-US"/>
        </a:p>
      </dgm:t>
    </dgm:pt>
    <dgm:pt modelId="{BFBCE6FA-7EA4-A84E-84F1-D542CD3F90D6}" type="pres">
      <dgm:prSet presAssocID="{EA8A317F-3780-E64A-9294-172CCF8D7AE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28860-27F8-8746-A063-BF08C36E0E4E}" type="pres">
      <dgm:prSet presAssocID="{5CE42E65-7CFB-7C42-B164-4929BF3E3DD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7B837D-8FA0-F64B-8D46-2C0196D79B0A}" type="pres">
      <dgm:prSet presAssocID="{5CE42E65-7CFB-7C42-B164-4929BF3E3DD3}" presName="connTx" presStyleLbl="sibTrans2D1" presStyleIdx="1" presStyleCnt="2"/>
      <dgm:spPr/>
      <dgm:t>
        <a:bodyPr/>
        <a:lstStyle/>
        <a:p>
          <a:endParaRPr lang="en-US"/>
        </a:p>
      </dgm:t>
    </dgm:pt>
    <dgm:pt modelId="{B9A4F584-8033-B04F-A4D2-3E211D4FC127}" type="pres">
      <dgm:prSet presAssocID="{108E70B4-2CEA-944A-9853-5B8CD7829EE4}" presName="composite" presStyleCnt="0"/>
      <dgm:spPr/>
    </dgm:pt>
    <dgm:pt modelId="{449B4A58-F2E4-0C4B-8287-F6591C70EE05}" type="pres">
      <dgm:prSet presAssocID="{108E70B4-2CEA-944A-9853-5B8CD7829EE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39C3B-DDEE-994A-B4D3-1963159C0E5A}" type="pres">
      <dgm:prSet presAssocID="{108E70B4-2CEA-944A-9853-5B8CD7829EE4}" presName="parSh" presStyleLbl="node1" presStyleIdx="2" presStyleCnt="3"/>
      <dgm:spPr/>
      <dgm:t>
        <a:bodyPr/>
        <a:lstStyle/>
        <a:p>
          <a:endParaRPr lang="en-US"/>
        </a:p>
      </dgm:t>
    </dgm:pt>
    <dgm:pt modelId="{F9A6340D-C2D5-CC4F-B887-42FD1059E2BC}" type="pres">
      <dgm:prSet presAssocID="{108E70B4-2CEA-944A-9853-5B8CD7829EE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698A67-2BD7-0840-B1AB-F6741ECAD650}" type="presOf" srcId="{013610F0-1632-7444-8203-972D54E9D77F}" destId="{E4F9A840-BECC-AE4A-80AB-D6E852825E28}" srcOrd="0" destOrd="0" presId="urn:microsoft.com/office/officeart/2005/8/layout/process3"/>
    <dgm:cxn modelId="{5B3F4132-2399-B948-87CA-F10C58663EE9}" type="presOf" srcId="{E8694FAC-CEDC-B845-92F0-892542F33220}" destId="{F717066F-4EBF-0341-A208-3223EB6686F5}" srcOrd="0" destOrd="0" presId="urn:microsoft.com/office/officeart/2005/8/layout/process3"/>
    <dgm:cxn modelId="{AA2FFC2D-A989-8140-B4D2-89797AC269DD}" srcId="{79814675-0043-B64F-B6BD-0746D15360AA}" destId="{EA8A317F-3780-E64A-9294-172CCF8D7AE1}" srcOrd="1" destOrd="0" parTransId="{7F868632-67AC-8341-8CA4-6124B1C5EDE8}" sibTransId="{5CE42E65-7CFB-7C42-B164-4929BF3E3DD3}"/>
    <dgm:cxn modelId="{FDA99EA3-4FFF-EE49-A7B4-82B753DB0EC3}" type="presOf" srcId="{5CE42E65-7CFB-7C42-B164-4929BF3E3DD3}" destId="{367B837D-8FA0-F64B-8D46-2C0196D79B0A}" srcOrd="1" destOrd="0" presId="urn:microsoft.com/office/officeart/2005/8/layout/process3"/>
    <dgm:cxn modelId="{2ED1D0D3-D372-7A4B-90BD-78B3F31C8836}" type="presOf" srcId="{79814675-0043-B64F-B6BD-0746D15360AA}" destId="{63078631-7D47-2449-B190-87CA8C208292}" srcOrd="0" destOrd="0" presId="urn:microsoft.com/office/officeart/2005/8/layout/process3"/>
    <dgm:cxn modelId="{8413EC7C-77B1-A846-9943-1D7D3D127A21}" srcId="{79814675-0043-B64F-B6BD-0746D15360AA}" destId="{013610F0-1632-7444-8203-972D54E9D77F}" srcOrd="0" destOrd="0" parTransId="{9DB159CD-369F-5646-BB97-DE9CC3838AB0}" sibTransId="{F0A7E0BF-AD56-1547-9991-BCC5B08C82E7}"/>
    <dgm:cxn modelId="{18D1A2F6-79EC-F847-AC9E-B5B15AAA0001}" type="presOf" srcId="{5CE42E65-7CFB-7C42-B164-4929BF3E3DD3}" destId="{7A828860-27F8-8746-A063-BF08C36E0E4E}" srcOrd="0" destOrd="0" presId="urn:microsoft.com/office/officeart/2005/8/layout/process3"/>
    <dgm:cxn modelId="{81421BB8-02A6-0840-934A-C65AC52C550B}" srcId="{013610F0-1632-7444-8203-972D54E9D77F}" destId="{E8694FAC-CEDC-B845-92F0-892542F33220}" srcOrd="0" destOrd="0" parTransId="{047390BB-45D8-8842-814C-221A91F9AE22}" sibTransId="{48512A6F-8556-8F48-8E93-21A98D792A63}"/>
    <dgm:cxn modelId="{5E1DE41F-AF51-B34C-80C3-DA42BBF0AF59}" type="presOf" srcId="{F0A7E0BF-AD56-1547-9991-BCC5B08C82E7}" destId="{A4170097-88E6-0C49-BFF4-5FBA3BD86A3B}" srcOrd="0" destOrd="0" presId="urn:microsoft.com/office/officeart/2005/8/layout/process3"/>
    <dgm:cxn modelId="{3FAFA717-020C-084A-BE19-E9910926B9B0}" srcId="{EA8A317F-3780-E64A-9294-172CCF8D7AE1}" destId="{E3431648-9468-5C41-86CB-4DAB4F3C7DEC}" srcOrd="0" destOrd="0" parTransId="{EA16DCA0-C2AF-2D44-8ACC-00C882C945D2}" sibTransId="{52E6E118-7788-354A-AD00-5AD9E6C80A58}"/>
    <dgm:cxn modelId="{99EBFEFC-4CD1-9B47-A064-A6ED3BA97867}" srcId="{79814675-0043-B64F-B6BD-0746D15360AA}" destId="{108E70B4-2CEA-944A-9853-5B8CD7829EE4}" srcOrd="2" destOrd="0" parTransId="{CBBC0AF5-DE7A-9146-99EC-9E517F0F4741}" sibTransId="{1D0572A2-AAA7-9D4D-BC48-2BCB55F472F4}"/>
    <dgm:cxn modelId="{F50A52FE-E1DF-1A4B-A16B-325E8E0A691B}" srcId="{108E70B4-2CEA-944A-9853-5B8CD7829EE4}" destId="{7A2E16A6-D0AD-C342-99B2-60A770667642}" srcOrd="0" destOrd="0" parTransId="{245E0A0D-F11E-1A4C-9A36-2C75B55DEAA1}" sibTransId="{89568AFE-8B01-E34A-84D8-C1998B24AFFD}"/>
    <dgm:cxn modelId="{1FB5EA8D-2429-2A4E-938D-4B0A7D8FB051}" type="presOf" srcId="{EA8A317F-3780-E64A-9294-172CCF8D7AE1}" destId="{9C8C1205-B1DF-D640-A3F6-581A9CA17D3C}" srcOrd="0" destOrd="0" presId="urn:microsoft.com/office/officeart/2005/8/layout/process3"/>
    <dgm:cxn modelId="{DED39938-312A-2041-958F-6D98A6978B8B}" type="presOf" srcId="{F0A7E0BF-AD56-1547-9991-BCC5B08C82E7}" destId="{653D7B13-609D-C946-A968-57D5A23B62DE}" srcOrd="1" destOrd="0" presId="urn:microsoft.com/office/officeart/2005/8/layout/process3"/>
    <dgm:cxn modelId="{5438F031-913C-184C-90E1-3FC7B5D2D449}" type="presOf" srcId="{7A2E16A6-D0AD-C342-99B2-60A770667642}" destId="{F9A6340D-C2D5-CC4F-B887-42FD1059E2BC}" srcOrd="0" destOrd="0" presId="urn:microsoft.com/office/officeart/2005/8/layout/process3"/>
    <dgm:cxn modelId="{31E097FD-6391-874B-B11F-79D650E807EB}" type="presOf" srcId="{E3431648-9468-5C41-86CB-4DAB4F3C7DEC}" destId="{BFBCE6FA-7EA4-A84E-84F1-D542CD3F90D6}" srcOrd="0" destOrd="0" presId="urn:microsoft.com/office/officeart/2005/8/layout/process3"/>
    <dgm:cxn modelId="{3B9883F1-B6FF-F842-8018-7BFC4E41BD18}" type="presOf" srcId="{EA8A317F-3780-E64A-9294-172CCF8D7AE1}" destId="{684A0E20-3DAD-2249-A61A-C7FD5F3C2E3C}" srcOrd="1" destOrd="0" presId="urn:microsoft.com/office/officeart/2005/8/layout/process3"/>
    <dgm:cxn modelId="{3A80F025-6821-824D-BA51-155C0FED5BE4}" type="presOf" srcId="{108E70B4-2CEA-944A-9853-5B8CD7829EE4}" destId="{E9739C3B-DDEE-994A-B4D3-1963159C0E5A}" srcOrd="1" destOrd="0" presId="urn:microsoft.com/office/officeart/2005/8/layout/process3"/>
    <dgm:cxn modelId="{519107FD-EC5D-E144-95AF-8475AE69BA65}" type="presOf" srcId="{013610F0-1632-7444-8203-972D54E9D77F}" destId="{A631D650-11DC-5C4C-825B-5C31FB90C53F}" srcOrd="1" destOrd="0" presId="urn:microsoft.com/office/officeart/2005/8/layout/process3"/>
    <dgm:cxn modelId="{9B894F76-C24D-AE4F-801E-7B18028DCDCE}" type="presOf" srcId="{108E70B4-2CEA-944A-9853-5B8CD7829EE4}" destId="{449B4A58-F2E4-0C4B-8287-F6591C70EE05}" srcOrd="0" destOrd="0" presId="urn:microsoft.com/office/officeart/2005/8/layout/process3"/>
    <dgm:cxn modelId="{A872F804-990E-7947-B1E1-987BBF95338E}" type="presParOf" srcId="{63078631-7D47-2449-B190-87CA8C208292}" destId="{9989A5AC-0CD1-D345-97BD-44EF2996E1F4}" srcOrd="0" destOrd="0" presId="urn:microsoft.com/office/officeart/2005/8/layout/process3"/>
    <dgm:cxn modelId="{609DD5EE-2CC9-9D4C-9FCA-186DB689C8E8}" type="presParOf" srcId="{9989A5AC-0CD1-D345-97BD-44EF2996E1F4}" destId="{E4F9A840-BECC-AE4A-80AB-D6E852825E28}" srcOrd="0" destOrd="0" presId="urn:microsoft.com/office/officeart/2005/8/layout/process3"/>
    <dgm:cxn modelId="{26125F02-6E58-7149-9F0D-B31D8E2702C2}" type="presParOf" srcId="{9989A5AC-0CD1-D345-97BD-44EF2996E1F4}" destId="{A631D650-11DC-5C4C-825B-5C31FB90C53F}" srcOrd="1" destOrd="0" presId="urn:microsoft.com/office/officeart/2005/8/layout/process3"/>
    <dgm:cxn modelId="{E1F25B98-7C91-B04C-95BF-519FD8BACF2A}" type="presParOf" srcId="{9989A5AC-0CD1-D345-97BD-44EF2996E1F4}" destId="{F717066F-4EBF-0341-A208-3223EB6686F5}" srcOrd="2" destOrd="0" presId="urn:microsoft.com/office/officeart/2005/8/layout/process3"/>
    <dgm:cxn modelId="{525D56B7-7538-824B-89CF-FD10A3FD5989}" type="presParOf" srcId="{63078631-7D47-2449-B190-87CA8C208292}" destId="{A4170097-88E6-0C49-BFF4-5FBA3BD86A3B}" srcOrd="1" destOrd="0" presId="urn:microsoft.com/office/officeart/2005/8/layout/process3"/>
    <dgm:cxn modelId="{195E80C0-92FF-2248-8D9D-8FC16248541C}" type="presParOf" srcId="{A4170097-88E6-0C49-BFF4-5FBA3BD86A3B}" destId="{653D7B13-609D-C946-A968-57D5A23B62DE}" srcOrd="0" destOrd="0" presId="urn:microsoft.com/office/officeart/2005/8/layout/process3"/>
    <dgm:cxn modelId="{BD7E1B20-4D2D-0042-AE84-846E38B63D94}" type="presParOf" srcId="{63078631-7D47-2449-B190-87CA8C208292}" destId="{D51C3353-10BA-8743-9ABA-2A5FA6EADA34}" srcOrd="2" destOrd="0" presId="urn:microsoft.com/office/officeart/2005/8/layout/process3"/>
    <dgm:cxn modelId="{D2740A26-9323-DC4B-9FBC-63F7D2BDEF24}" type="presParOf" srcId="{D51C3353-10BA-8743-9ABA-2A5FA6EADA34}" destId="{9C8C1205-B1DF-D640-A3F6-581A9CA17D3C}" srcOrd="0" destOrd="0" presId="urn:microsoft.com/office/officeart/2005/8/layout/process3"/>
    <dgm:cxn modelId="{F369A9D1-0C09-C743-9266-10DC61766149}" type="presParOf" srcId="{D51C3353-10BA-8743-9ABA-2A5FA6EADA34}" destId="{684A0E20-3DAD-2249-A61A-C7FD5F3C2E3C}" srcOrd="1" destOrd="0" presId="urn:microsoft.com/office/officeart/2005/8/layout/process3"/>
    <dgm:cxn modelId="{398519BE-0F21-0A4D-9067-526DF32882B9}" type="presParOf" srcId="{D51C3353-10BA-8743-9ABA-2A5FA6EADA34}" destId="{BFBCE6FA-7EA4-A84E-84F1-D542CD3F90D6}" srcOrd="2" destOrd="0" presId="urn:microsoft.com/office/officeart/2005/8/layout/process3"/>
    <dgm:cxn modelId="{7F1202DB-CF36-494D-8A86-FA3E62508E0A}" type="presParOf" srcId="{63078631-7D47-2449-B190-87CA8C208292}" destId="{7A828860-27F8-8746-A063-BF08C36E0E4E}" srcOrd="3" destOrd="0" presId="urn:microsoft.com/office/officeart/2005/8/layout/process3"/>
    <dgm:cxn modelId="{DBB52F32-F776-0F49-A338-5906052706CD}" type="presParOf" srcId="{7A828860-27F8-8746-A063-BF08C36E0E4E}" destId="{367B837D-8FA0-F64B-8D46-2C0196D79B0A}" srcOrd="0" destOrd="0" presId="urn:microsoft.com/office/officeart/2005/8/layout/process3"/>
    <dgm:cxn modelId="{F23F191E-49A5-354B-8B11-FC07B3762693}" type="presParOf" srcId="{63078631-7D47-2449-B190-87CA8C208292}" destId="{B9A4F584-8033-B04F-A4D2-3E211D4FC127}" srcOrd="4" destOrd="0" presId="urn:microsoft.com/office/officeart/2005/8/layout/process3"/>
    <dgm:cxn modelId="{5F32E22E-C329-5541-979E-CBFF96E716F0}" type="presParOf" srcId="{B9A4F584-8033-B04F-A4D2-3E211D4FC127}" destId="{449B4A58-F2E4-0C4B-8287-F6591C70EE05}" srcOrd="0" destOrd="0" presId="urn:microsoft.com/office/officeart/2005/8/layout/process3"/>
    <dgm:cxn modelId="{50225BE8-4C65-324E-AAE8-4F7E07F94FC0}" type="presParOf" srcId="{B9A4F584-8033-B04F-A4D2-3E211D4FC127}" destId="{E9739C3B-DDEE-994A-B4D3-1963159C0E5A}" srcOrd="1" destOrd="0" presId="urn:microsoft.com/office/officeart/2005/8/layout/process3"/>
    <dgm:cxn modelId="{358EA783-38C6-D34A-BAA0-8205F9BA5FC9}" type="presParOf" srcId="{B9A4F584-8033-B04F-A4D2-3E211D4FC127}" destId="{F9A6340D-C2D5-CC4F-B887-42FD1059E2B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9F7088C-8B7D-2D48-BB83-76C9CFFBFCEE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EBE51-B73A-4041-AB07-F46788E4F1EA}">
      <dgm:prSet phldrT="[Text]"/>
      <dgm:spPr/>
      <dgm:t>
        <a:bodyPr/>
        <a:lstStyle/>
        <a:p>
          <a:r>
            <a:rPr lang="en-US" dirty="0" smtClean="0"/>
            <a:t>M1:1</a:t>
          </a:r>
          <a:endParaRPr lang="en-US" dirty="0"/>
        </a:p>
      </dgm:t>
    </dgm:pt>
    <dgm:pt modelId="{783D6DC4-4981-894E-A2BC-8F4A6EF4F7F5}" type="parTrans" cxnId="{3284BDC9-A7A4-7345-BCE1-B6B437059018}">
      <dgm:prSet/>
      <dgm:spPr/>
      <dgm:t>
        <a:bodyPr/>
        <a:lstStyle/>
        <a:p>
          <a:endParaRPr lang="en-US"/>
        </a:p>
      </dgm:t>
    </dgm:pt>
    <dgm:pt modelId="{F519E36A-1793-2644-A133-F0CF37A0615F}" type="sibTrans" cxnId="{3284BDC9-A7A4-7345-BCE1-B6B437059018}">
      <dgm:prSet/>
      <dgm:spPr/>
      <dgm:t>
        <a:bodyPr/>
        <a:lstStyle/>
        <a:p>
          <a:endParaRPr lang="en-US"/>
        </a:p>
      </dgm:t>
    </dgm:pt>
    <dgm:pt modelId="{1DACB704-731C-A94C-B29A-25D2AD384032}">
      <dgm:prSet phldrT="[Text]"/>
      <dgm:spPr/>
      <dgm:t>
        <a:bodyPr/>
        <a:lstStyle/>
        <a:p>
          <a:r>
            <a:rPr lang="en-US" dirty="0" smtClean="0"/>
            <a:t>Execute map function</a:t>
          </a:r>
          <a:endParaRPr lang="en-US" dirty="0"/>
        </a:p>
      </dgm:t>
    </dgm:pt>
    <dgm:pt modelId="{63C4958A-E01F-EA42-BDC0-49C3FBE8F5B2}" type="parTrans" cxnId="{7D370706-2847-9B4D-9848-570CCECE8448}">
      <dgm:prSet/>
      <dgm:spPr/>
      <dgm:t>
        <a:bodyPr/>
        <a:lstStyle/>
        <a:p>
          <a:endParaRPr lang="en-US"/>
        </a:p>
      </dgm:t>
    </dgm:pt>
    <dgm:pt modelId="{14E93D5A-35B7-1349-AD09-AC0E52EC9DCE}" type="sibTrans" cxnId="{7D370706-2847-9B4D-9848-570CCECE8448}">
      <dgm:prSet/>
      <dgm:spPr/>
      <dgm:t>
        <a:bodyPr/>
        <a:lstStyle/>
        <a:p>
          <a:endParaRPr lang="en-US"/>
        </a:p>
      </dgm:t>
    </dgm:pt>
    <dgm:pt modelId="{909E8C98-B516-6846-944A-222F3AFE6284}">
      <dgm:prSet phldrT="[Text]"/>
      <dgm:spPr/>
      <dgm:t>
        <a:bodyPr/>
        <a:lstStyle/>
        <a:p>
          <a:r>
            <a:rPr lang="en-US" dirty="0" smtClean="0"/>
            <a:t>M2:0</a:t>
          </a:r>
          <a:endParaRPr lang="en-US" dirty="0"/>
        </a:p>
      </dgm:t>
    </dgm:pt>
    <dgm:pt modelId="{C7ABB2BC-5C0B-1948-B5F4-76C20251A540}" type="parTrans" cxnId="{5CA7A177-0F48-1B4F-9CE8-2EEEC4BE9AD2}">
      <dgm:prSet/>
      <dgm:spPr/>
      <dgm:t>
        <a:bodyPr/>
        <a:lstStyle/>
        <a:p>
          <a:endParaRPr lang="en-US"/>
        </a:p>
      </dgm:t>
    </dgm:pt>
    <dgm:pt modelId="{FF26C7C1-4E4D-D449-B76F-0CAACA568D69}" type="sibTrans" cxnId="{5CA7A177-0F48-1B4F-9CE8-2EEEC4BE9AD2}">
      <dgm:prSet/>
      <dgm:spPr/>
      <dgm:t>
        <a:bodyPr/>
        <a:lstStyle/>
        <a:p>
          <a:endParaRPr lang="en-US"/>
        </a:p>
      </dgm:t>
    </dgm:pt>
    <dgm:pt modelId="{DE1C7727-638F-0746-8383-1370805B3421}">
      <dgm:prSet phldrT="[Text]"/>
      <dgm:spPr/>
      <dgm:t>
        <a:bodyPr/>
        <a:lstStyle/>
        <a:p>
          <a:r>
            <a:rPr lang="en-US" dirty="0" smtClean="0"/>
            <a:t>Reorder intermediate results</a:t>
          </a:r>
          <a:endParaRPr lang="en-US" dirty="0"/>
        </a:p>
      </dgm:t>
    </dgm:pt>
    <dgm:pt modelId="{515C20FB-FCB1-FB48-9E4C-2554F55D2907}" type="parTrans" cxnId="{BDE72A2E-7C33-6945-8B8F-CD0F59B04E02}">
      <dgm:prSet/>
      <dgm:spPr/>
      <dgm:t>
        <a:bodyPr/>
        <a:lstStyle/>
        <a:p>
          <a:endParaRPr lang="en-US"/>
        </a:p>
      </dgm:t>
    </dgm:pt>
    <dgm:pt modelId="{B210A13D-6169-F340-B75A-019BA2A235F7}" type="sibTrans" cxnId="{BDE72A2E-7C33-6945-8B8F-CD0F59B04E02}">
      <dgm:prSet/>
      <dgm:spPr/>
      <dgm:t>
        <a:bodyPr/>
        <a:lstStyle/>
        <a:p>
          <a:endParaRPr lang="en-US"/>
        </a:p>
      </dgm:t>
    </dgm:pt>
    <dgm:pt modelId="{CE8A6A43-2273-9042-8D05-D5973C3D94AB}" type="pres">
      <dgm:prSet presAssocID="{B9F7088C-8B7D-2D48-BB83-76C9CFFBFCE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A94CCC-9CE0-C947-9E0A-CAC95D44D7F6}" type="pres">
      <dgm:prSet presAssocID="{404EBE51-B73A-4041-AB07-F46788E4F1EA}" presName="composite" presStyleCnt="0"/>
      <dgm:spPr/>
    </dgm:pt>
    <dgm:pt modelId="{726F9B35-A75A-8147-A701-4108D76D5E2A}" type="pres">
      <dgm:prSet presAssocID="{404EBE51-B73A-4041-AB07-F46788E4F1E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2CFE7-B42C-8941-AD13-AA07A3C0FE00}" type="pres">
      <dgm:prSet presAssocID="{404EBE51-B73A-4041-AB07-F46788E4F1EA}" presName="parSh" presStyleLbl="node1" presStyleIdx="0" presStyleCnt="2" custScaleX="246048"/>
      <dgm:spPr/>
      <dgm:t>
        <a:bodyPr/>
        <a:lstStyle/>
        <a:p>
          <a:endParaRPr lang="en-US"/>
        </a:p>
      </dgm:t>
    </dgm:pt>
    <dgm:pt modelId="{CFDAC425-D466-2147-8365-EECF9E1FA767}" type="pres">
      <dgm:prSet presAssocID="{404EBE51-B73A-4041-AB07-F46788E4F1E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74DD1-E0C2-2C45-AFDA-76700471496D}" type="pres">
      <dgm:prSet presAssocID="{F519E36A-1793-2644-A133-F0CF37A0615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2C9CB85-1E89-A94F-AA2E-E7C5825023C2}" type="pres">
      <dgm:prSet presAssocID="{F519E36A-1793-2644-A133-F0CF37A0615F}" presName="connTx" presStyleLbl="sibTrans2D1" presStyleIdx="0" presStyleCnt="1"/>
      <dgm:spPr/>
      <dgm:t>
        <a:bodyPr/>
        <a:lstStyle/>
        <a:p>
          <a:endParaRPr lang="en-US"/>
        </a:p>
      </dgm:t>
    </dgm:pt>
    <dgm:pt modelId="{DF18EF11-CE21-134D-AD55-BE623FB68F10}" type="pres">
      <dgm:prSet presAssocID="{909E8C98-B516-6846-944A-222F3AFE6284}" presName="composite" presStyleCnt="0"/>
      <dgm:spPr/>
    </dgm:pt>
    <dgm:pt modelId="{11FFDA16-E113-DB4E-9397-89B0ED4D3DB2}" type="pres">
      <dgm:prSet presAssocID="{909E8C98-B516-6846-944A-222F3AFE6284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D71D9-F428-8142-A7E2-B008EDD949B2}" type="pres">
      <dgm:prSet presAssocID="{909E8C98-B516-6846-944A-222F3AFE6284}" presName="parSh" presStyleLbl="node1" presStyleIdx="1" presStyleCnt="2"/>
      <dgm:spPr/>
      <dgm:t>
        <a:bodyPr/>
        <a:lstStyle/>
        <a:p>
          <a:endParaRPr lang="en-US"/>
        </a:p>
      </dgm:t>
    </dgm:pt>
    <dgm:pt modelId="{8634BF78-1BB5-CD41-8A67-C89C70928153}" type="pres">
      <dgm:prSet presAssocID="{909E8C98-B516-6846-944A-222F3AFE6284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44AA1E-56B0-844E-AD46-6835CCA7882E}" type="presOf" srcId="{B9F7088C-8B7D-2D48-BB83-76C9CFFBFCEE}" destId="{CE8A6A43-2273-9042-8D05-D5973C3D94AB}" srcOrd="0" destOrd="0" presId="urn:microsoft.com/office/officeart/2005/8/layout/process3"/>
    <dgm:cxn modelId="{2EE8B36B-51F2-2F40-9A9C-31DAEDD3D1B8}" type="presOf" srcId="{404EBE51-B73A-4041-AB07-F46788E4F1EA}" destId="{726F9B35-A75A-8147-A701-4108D76D5E2A}" srcOrd="0" destOrd="0" presId="urn:microsoft.com/office/officeart/2005/8/layout/process3"/>
    <dgm:cxn modelId="{C253DAA7-1DCF-6F49-BC5D-4B572F9162AC}" type="presOf" srcId="{F519E36A-1793-2644-A133-F0CF37A0615F}" destId="{34074DD1-E0C2-2C45-AFDA-76700471496D}" srcOrd="0" destOrd="0" presId="urn:microsoft.com/office/officeart/2005/8/layout/process3"/>
    <dgm:cxn modelId="{B87C05BB-6922-5C41-ADFC-B6A42739026C}" type="presOf" srcId="{909E8C98-B516-6846-944A-222F3AFE6284}" destId="{15DD71D9-F428-8142-A7E2-B008EDD949B2}" srcOrd="1" destOrd="0" presId="urn:microsoft.com/office/officeart/2005/8/layout/process3"/>
    <dgm:cxn modelId="{BDE72A2E-7C33-6945-8B8F-CD0F59B04E02}" srcId="{909E8C98-B516-6846-944A-222F3AFE6284}" destId="{DE1C7727-638F-0746-8383-1370805B3421}" srcOrd="0" destOrd="0" parTransId="{515C20FB-FCB1-FB48-9E4C-2554F55D2907}" sibTransId="{B210A13D-6169-F340-B75A-019BA2A235F7}"/>
    <dgm:cxn modelId="{7D370706-2847-9B4D-9848-570CCECE8448}" srcId="{404EBE51-B73A-4041-AB07-F46788E4F1EA}" destId="{1DACB704-731C-A94C-B29A-25D2AD384032}" srcOrd="0" destOrd="0" parTransId="{63C4958A-E01F-EA42-BDC0-49C3FBE8F5B2}" sibTransId="{14E93D5A-35B7-1349-AD09-AC0E52EC9DCE}"/>
    <dgm:cxn modelId="{5CA7A177-0F48-1B4F-9CE8-2EEEC4BE9AD2}" srcId="{B9F7088C-8B7D-2D48-BB83-76C9CFFBFCEE}" destId="{909E8C98-B516-6846-944A-222F3AFE6284}" srcOrd="1" destOrd="0" parTransId="{C7ABB2BC-5C0B-1948-B5F4-76C20251A540}" sibTransId="{FF26C7C1-4E4D-D449-B76F-0CAACA568D69}"/>
    <dgm:cxn modelId="{4D0CEBD2-66F2-8449-988E-A2A46F7CA422}" type="presOf" srcId="{F519E36A-1793-2644-A133-F0CF37A0615F}" destId="{D2C9CB85-1E89-A94F-AA2E-E7C5825023C2}" srcOrd="1" destOrd="0" presId="urn:microsoft.com/office/officeart/2005/8/layout/process3"/>
    <dgm:cxn modelId="{BFAB207C-5BE3-D845-9F31-CD9ED00AD077}" type="presOf" srcId="{909E8C98-B516-6846-944A-222F3AFE6284}" destId="{11FFDA16-E113-DB4E-9397-89B0ED4D3DB2}" srcOrd="0" destOrd="0" presId="urn:microsoft.com/office/officeart/2005/8/layout/process3"/>
    <dgm:cxn modelId="{F199232C-C7DC-F64A-B6E9-D6DE56D38627}" type="presOf" srcId="{1DACB704-731C-A94C-B29A-25D2AD384032}" destId="{CFDAC425-D466-2147-8365-EECF9E1FA767}" srcOrd="0" destOrd="0" presId="urn:microsoft.com/office/officeart/2005/8/layout/process3"/>
    <dgm:cxn modelId="{889F17E9-63EC-254F-9053-6C3C6E0AAC1D}" type="presOf" srcId="{DE1C7727-638F-0746-8383-1370805B3421}" destId="{8634BF78-1BB5-CD41-8A67-C89C70928153}" srcOrd="0" destOrd="0" presId="urn:microsoft.com/office/officeart/2005/8/layout/process3"/>
    <dgm:cxn modelId="{3284BDC9-A7A4-7345-BCE1-B6B437059018}" srcId="{B9F7088C-8B7D-2D48-BB83-76C9CFFBFCEE}" destId="{404EBE51-B73A-4041-AB07-F46788E4F1EA}" srcOrd="0" destOrd="0" parTransId="{783D6DC4-4981-894E-A2BC-8F4A6EF4F7F5}" sibTransId="{F519E36A-1793-2644-A133-F0CF37A0615F}"/>
    <dgm:cxn modelId="{A9FE1A7D-92A7-0842-A486-E2BFD828201F}" type="presOf" srcId="{404EBE51-B73A-4041-AB07-F46788E4F1EA}" destId="{3EB2CFE7-B42C-8941-AD13-AA07A3C0FE00}" srcOrd="1" destOrd="0" presId="urn:microsoft.com/office/officeart/2005/8/layout/process3"/>
    <dgm:cxn modelId="{A65C1CB5-9126-2F46-BE93-9562A6B745B8}" type="presParOf" srcId="{CE8A6A43-2273-9042-8D05-D5973C3D94AB}" destId="{51A94CCC-9CE0-C947-9E0A-CAC95D44D7F6}" srcOrd="0" destOrd="0" presId="urn:microsoft.com/office/officeart/2005/8/layout/process3"/>
    <dgm:cxn modelId="{7EE414D0-92CC-D445-B665-6B99E2A39E44}" type="presParOf" srcId="{51A94CCC-9CE0-C947-9E0A-CAC95D44D7F6}" destId="{726F9B35-A75A-8147-A701-4108D76D5E2A}" srcOrd="0" destOrd="0" presId="urn:microsoft.com/office/officeart/2005/8/layout/process3"/>
    <dgm:cxn modelId="{7624CF5B-025D-E240-A079-1BF514D006C1}" type="presParOf" srcId="{51A94CCC-9CE0-C947-9E0A-CAC95D44D7F6}" destId="{3EB2CFE7-B42C-8941-AD13-AA07A3C0FE00}" srcOrd="1" destOrd="0" presId="urn:microsoft.com/office/officeart/2005/8/layout/process3"/>
    <dgm:cxn modelId="{569B4A49-6DF1-C949-B6CC-C8DCF7C2E671}" type="presParOf" srcId="{51A94CCC-9CE0-C947-9E0A-CAC95D44D7F6}" destId="{CFDAC425-D466-2147-8365-EECF9E1FA767}" srcOrd="2" destOrd="0" presId="urn:microsoft.com/office/officeart/2005/8/layout/process3"/>
    <dgm:cxn modelId="{21B0322E-F662-0347-A307-22AB9675DC4A}" type="presParOf" srcId="{CE8A6A43-2273-9042-8D05-D5973C3D94AB}" destId="{34074DD1-E0C2-2C45-AFDA-76700471496D}" srcOrd="1" destOrd="0" presId="urn:microsoft.com/office/officeart/2005/8/layout/process3"/>
    <dgm:cxn modelId="{69DB7318-AC7E-9A4D-AD32-2B1CA4039045}" type="presParOf" srcId="{34074DD1-E0C2-2C45-AFDA-76700471496D}" destId="{D2C9CB85-1E89-A94F-AA2E-E7C5825023C2}" srcOrd="0" destOrd="0" presId="urn:microsoft.com/office/officeart/2005/8/layout/process3"/>
    <dgm:cxn modelId="{15A558B4-9F79-F54C-97A7-03E8093F63F0}" type="presParOf" srcId="{CE8A6A43-2273-9042-8D05-D5973C3D94AB}" destId="{DF18EF11-CE21-134D-AD55-BE623FB68F10}" srcOrd="2" destOrd="0" presId="urn:microsoft.com/office/officeart/2005/8/layout/process3"/>
    <dgm:cxn modelId="{B735F5B9-6973-2447-883D-A146974710B5}" type="presParOf" srcId="{DF18EF11-CE21-134D-AD55-BE623FB68F10}" destId="{11FFDA16-E113-DB4E-9397-89B0ED4D3DB2}" srcOrd="0" destOrd="0" presId="urn:microsoft.com/office/officeart/2005/8/layout/process3"/>
    <dgm:cxn modelId="{E33AA401-468D-474E-BE87-FF9E7290BDA9}" type="presParOf" srcId="{DF18EF11-CE21-134D-AD55-BE623FB68F10}" destId="{15DD71D9-F428-8142-A7E2-B008EDD949B2}" srcOrd="1" destOrd="0" presId="urn:microsoft.com/office/officeart/2005/8/layout/process3"/>
    <dgm:cxn modelId="{73EF6C1B-C2AB-CD49-BDFF-6FE05F6B565B}" type="presParOf" srcId="{DF18EF11-CE21-134D-AD55-BE623FB68F10}" destId="{8634BF78-1BB5-CD41-8A67-C89C7092815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smtClean="0"/>
            <a:t>1/4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60BE5CA0-AE20-7641-A4E1-182B96CE9479}" type="presOf" srcId="{21C12A2E-9C98-A049-AA2D-D3C630AADD02}" destId="{AA2B9609-FB49-E043-A095-EAD27E76082D}" srcOrd="0" destOrd="1" presId="urn:microsoft.com/office/officeart/2005/8/layout/hProcess6"/>
    <dgm:cxn modelId="{49AEBCEA-C362-FF45-9CCB-38B473FCF487}" type="presOf" srcId="{AD56F715-13FF-BC4D-B161-AE830B48DE38}" destId="{26B03923-03E9-7747-89FC-C3BFD4F592B6}" srcOrd="0" destOrd="0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B952C740-2181-1540-9F1B-1A78AA695847}" type="presOf" srcId="{34251515-589F-5942-82E8-5FACEF0A8705}" destId="{AA2B9609-FB49-E043-A095-EAD27E76082D}" srcOrd="0" destOrd="0" presId="urn:microsoft.com/office/officeart/2005/8/layout/hProcess6"/>
    <dgm:cxn modelId="{2D84C06A-0DBC-6345-954D-D60DF19A6888}" type="presOf" srcId="{1809D24B-04F6-FD43-9C0D-D4DD79BA522D}" destId="{CEC88757-DF2F-E84B-A5E8-1778CCE37B9E}" srcOrd="1" destOrd="0" presId="urn:microsoft.com/office/officeart/2005/8/layout/hProcess6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E0F427B8-E139-7242-9815-9A89C1E0E4BD}" type="presOf" srcId="{0707B8EA-2CC9-E34A-B620-AFF6D35B1010}" destId="{328C086E-9D47-EB4A-A0DE-EFC81DA0A813}" srcOrd="1" destOrd="1" presId="urn:microsoft.com/office/officeart/2005/8/layout/hProcess6"/>
    <dgm:cxn modelId="{5E70161C-8846-4C47-B611-843DE50ECD79}" type="presOf" srcId="{42F863C5-4293-8142-A806-4BA471767E46}" destId="{559A4CCB-77F2-A745-AB33-638336348FBE}" srcOrd="0" destOrd="0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20A63FAD-9633-7A4C-8249-0F8C010F6E60}" type="presOf" srcId="{21C12A2E-9C98-A049-AA2D-D3C630AADD02}" destId="{7A212B77-0884-E64A-91F2-12C4FA7EBCE7}" srcOrd="1" destOrd="1" presId="urn:microsoft.com/office/officeart/2005/8/layout/hProcess6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BF5500B6-A5A4-194D-9D3E-FBB3E3E0A0FD}" type="presOf" srcId="{0707B8EA-2CC9-E34A-B620-AFF6D35B1010}" destId="{F1944EF6-6656-1A43-9056-CAC6B3CF5816}" srcOrd="0" destOrd="1" presId="urn:microsoft.com/office/officeart/2005/8/layout/hProcess6"/>
    <dgm:cxn modelId="{86CE4FDA-7666-6F45-8EE5-71B2C2E32485}" type="presOf" srcId="{1809D24B-04F6-FD43-9C0D-D4DD79BA522D}" destId="{6C823613-75FA-FD4D-BB89-79C889AC5ECF}" srcOrd="0" destOrd="0" presId="urn:microsoft.com/office/officeart/2005/8/layout/hProcess6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B35F90FA-E93D-D146-8452-7E1AD5F24D84}" type="presOf" srcId="{9854B44D-A78F-7C4A-889D-F98E8556EF2F}" destId="{328C086E-9D47-EB4A-A0DE-EFC81DA0A813}" srcOrd="1" destOrd="0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67AF9979-93B6-9C43-8C2B-E9C2316B315F}" type="presOf" srcId="{4302F13F-51B8-3540-8346-1FDAB5C4CFE4}" destId="{B801141A-32DF-E04A-986E-6DF0BA64F2A3}" srcOrd="0" destOrd="0" presId="urn:microsoft.com/office/officeart/2005/8/layout/hProcess6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C7CC96FC-FD15-9348-A197-D190A9A45819}" type="presOf" srcId="{66041EDD-2D15-9940-8A0B-F8F424FAC907}" destId="{E1634BFF-A16D-0F4C-9A25-07595D51FAB7}" srcOrd="0" destOrd="0" presId="urn:microsoft.com/office/officeart/2005/8/layout/hProcess6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A335BE87-7294-5D4B-ABFA-DB6358093B67}" type="presOf" srcId="{34251515-589F-5942-82E8-5FACEF0A8705}" destId="{7A212B77-0884-E64A-91F2-12C4FA7EBCE7}" srcOrd="1" destOrd="0" presId="urn:microsoft.com/office/officeart/2005/8/layout/hProcess6"/>
    <dgm:cxn modelId="{EBEC10C0-8AB5-0543-A64E-C649C6A50252}" type="presOf" srcId="{1B21E8A8-515A-454E-8FD8-B99E083B60E6}" destId="{6C823613-75FA-FD4D-BB89-79C889AC5ECF}" srcOrd="0" destOrd="1" presId="urn:microsoft.com/office/officeart/2005/8/layout/hProcess6"/>
    <dgm:cxn modelId="{ADF44298-4D23-D34B-8E9D-4E5168AEF96D}" type="presOf" srcId="{1B21E8A8-515A-454E-8FD8-B99E083B60E6}" destId="{CEC88757-DF2F-E84B-A5E8-1778CCE37B9E}" srcOrd="1" destOrd="1" presId="urn:microsoft.com/office/officeart/2005/8/layout/hProcess6"/>
    <dgm:cxn modelId="{5196BF80-A85A-EC47-AAA8-997D72FC7F46}" type="presOf" srcId="{9854B44D-A78F-7C4A-889D-F98E8556EF2F}" destId="{F1944EF6-6656-1A43-9056-CAC6B3CF5816}" srcOrd="0" destOrd="0" presId="urn:microsoft.com/office/officeart/2005/8/layout/hProcess6"/>
    <dgm:cxn modelId="{59E1FC68-29D0-EA4B-8B5F-E28FDC3F0930}" type="presParOf" srcId="{B801141A-32DF-E04A-986E-6DF0BA64F2A3}" destId="{FB48185C-C1AB-E94E-AA47-B84C0D4782DF}" srcOrd="0" destOrd="0" presId="urn:microsoft.com/office/officeart/2005/8/layout/hProcess6"/>
    <dgm:cxn modelId="{7F7E48FA-E82E-DC47-8864-A2073C65AD08}" type="presParOf" srcId="{FB48185C-C1AB-E94E-AA47-B84C0D4782DF}" destId="{97EDCC1B-39FF-8B4D-B9BF-C3EFE1D98731}" srcOrd="0" destOrd="0" presId="urn:microsoft.com/office/officeart/2005/8/layout/hProcess6"/>
    <dgm:cxn modelId="{D43EB099-3D15-764E-B471-1D948FB2E2E1}" type="presParOf" srcId="{FB48185C-C1AB-E94E-AA47-B84C0D4782DF}" destId="{6C823613-75FA-FD4D-BB89-79C889AC5ECF}" srcOrd="1" destOrd="0" presId="urn:microsoft.com/office/officeart/2005/8/layout/hProcess6"/>
    <dgm:cxn modelId="{8B2E21D4-FCEE-D740-9869-FE40355EF5C5}" type="presParOf" srcId="{FB48185C-C1AB-E94E-AA47-B84C0D4782DF}" destId="{CEC88757-DF2F-E84B-A5E8-1778CCE37B9E}" srcOrd="2" destOrd="0" presId="urn:microsoft.com/office/officeart/2005/8/layout/hProcess6"/>
    <dgm:cxn modelId="{1345F4A9-21A8-6B46-8193-746F811B6123}" type="presParOf" srcId="{FB48185C-C1AB-E94E-AA47-B84C0D4782DF}" destId="{E1634BFF-A16D-0F4C-9A25-07595D51FAB7}" srcOrd="3" destOrd="0" presId="urn:microsoft.com/office/officeart/2005/8/layout/hProcess6"/>
    <dgm:cxn modelId="{E432D100-76D2-F143-817E-309EF25927F9}" type="presParOf" srcId="{B801141A-32DF-E04A-986E-6DF0BA64F2A3}" destId="{54A9B3BB-4C25-FB43-8D1D-BCF4C78F8450}" srcOrd="1" destOrd="0" presId="urn:microsoft.com/office/officeart/2005/8/layout/hProcess6"/>
    <dgm:cxn modelId="{FAE8D0D5-BEFA-5C43-B45A-774A4E1144B8}" type="presParOf" srcId="{B801141A-32DF-E04A-986E-6DF0BA64F2A3}" destId="{97155931-B4FB-1F49-866A-5C4FA0A8343B}" srcOrd="2" destOrd="0" presId="urn:microsoft.com/office/officeart/2005/8/layout/hProcess6"/>
    <dgm:cxn modelId="{FEDE5EC6-0A55-B14E-9F56-A718170303ED}" type="presParOf" srcId="{97155931-B4FB-1F49-866A-5C4FA0A8343B}" destId="{5FC8BAFE-2984-EC4B-9D68-51D9C240D373}" srcOrd="0" destOrd="0" presId="urn:microsoft.com/office/officeart/2005/8/layout/hProcess6"/>
    <dgm:cxn modelId="{78BDF438-43C6-1547-BC04-396A82E612AC}" type="presParOf" srcId="{97155931-B4FB-1F49-866A-5C4FA0A8343B}" destId="{F1944EF6-6656-1A43-9056-CAC6B3CF5816}" srcOrd="1" destOrd="0" presId="urn:microsoft.com/office/officeart/2005/8/layout/hProcess6"/>
    <dgm:cxn modelId="{23706CC4-0EE0-A14A-AECE-252C25A6DA0C}" type="presParOf" srcId="{97155931-B4FB-1F49-866A-5C4FA0A8343B}" destId="{328C086E-9D47-EB4A-A0DE-EFC81DA0A813}" srcOrd="2" destOrd="0" presId="urn:microsoft.com/office/officeart/2005/8/layout/hProcess6"/>
    <dgm:cxn modelId="{5160242C-46AB-4B49-B00F-E176B12922AE}" type="presParOf" srcId="{97155931-B4FB-1F49-866A-5C4FA0A8343B}" destId="{26B03923-03E9-7747-89FC-C3BFD4F592B6}" srcOrd="3" destOrd="0" presId="urn:microsoft.com/office/officeart/2005/8/layout/hProcess6"/>
    <dgm:cxn modelId="{97F2E51C-083C-9044-86B7-489D77BE3799}" type="presParOf" srcId="{B801141A-32DF-E04A-986E-6DF0BA64F2A3}" destId="{A3CF3B4F-4042-CC49-A204-29AE9C7EB39E}" srcOrd="3" destOrd="0" presId="urn:microsoft.com/office/officeart/2005/8/layout/hProcess6"/>
    <dgm:cxn modelId="{25D8B13D-DAD6-E54C-BE24-F040359C5A4B}" type="presParOf" srcId="{B801141A-32DF-E04A-986E-6DF0BA64F2A3}" destId="{67A0F0AE-71DA-8745-BC1D-CCE3D89D3C75}" srcOrd="4" destOrd="0" presId="urn:microsoft.com/office/officeart/2005/8/layout/hProcess6"/>
    <dgm:cxn modelId="{716018F3-5009-A545-B610-304A227ED10D}" type="presParOf" srcId="{67A0F0AE-71DA-8745-BC1D-CCE3D89D3C75}" destId="{417C1CDB-3293-9047-AB97-131284CEED7F}" srcOrd="0" destOrd="0" presId="urn:microsoft.com/office/officeart/2005/8/layout/hProcess6"/>
    <dgm:cxn modelId="{A3CE1FD3-00FD-6A43-BB01-014F9C54CB48}" type="presParOf" srcId="{67A0F0AE-71DA-8745-BC1D-CCE3D89D3C75}" destId="{AA2B9609-FB49-E043-A095-EAD27E76082D}" srcOrd="1" destOrd="0" presId="urn:microsoft.com/office/officeart/2005/8/layout/hProcess6"/>
    <dgm:cxn modelId="{BB26CB4D-DCD3-CD42-B26C-A5ED4B78D0F6}" type="presParOf" srcId="{67A0F0AE-71DA-8745-BC1D-CCE3D89D3C75}" destId="{7A212B77-0884-E64A-91F2-12C4FA7EBCE7}" srcOrd="2" destOrd="0" presId="urn:microsoft.com/office/officeart/2005/8/layout/hProcess6"/>
    <dgm:cxn modelId="{3E11777B-B460-FF45-B70A-E99A142DBFA9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1/4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smtClean="0"/>
            <a:t>waiting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53570A-271B-5246-AEE4-446829C241E3}" type="presOf" srcId="{0707B8EA-2CC9-E34A-B620-AFF6D35B1010}" destId="{F1944EF6-6656-1A43-9056-CAC6B3CF5816}" srcOrd="0" destOrd="1" presId="urn:microsoft.com/office/officeart/2005/8/layout/hProcess6"/>
    <dgm:cxn modelId="{CB3358DE-CBA1-6449-8E6E-E88D064D6C8F}" type="presOf" srcId="{21C12A2E-9C98-A049-AA2D-D3C630AADD02}" destId="{AA2B9609-FB49-E043-A095-EAD27E76082D}" srcOrd="0" destOrd="1" presId="urn:microsoft.com/office/officeart/2005/8/layout/hProcess6"/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46942FEF-DF45-6F4B-81BF-5B1B14680B43}" type="presOf" srcId="{9854B44D-A78F-7C4A-889D-F98E8556EF2F}" destId="{328C086E-9D47-EB4A-A0DE-EFC81DA0A813}" srcOrd="1" destOrd="0" presId="urn:microsoft.com/office/officeart/2005/8/layout/hProcess6"/>
    <dgm:cxn modelId="{DB12E2F6-3C01-054A-AE41-E630ED076707}" type="presOf" srcId="{1809D24B-04F6-FD43-9C0D-D4DD79BA522D}" destId="{6C823613-75FA-FD4D-BB89-79C889AC5ECF}" srcOrd="0" destOrd="0" presId="urn:microsoft.com/office/officeart/2005/8/layout/hProcess6"/>
    <dgm:cxn modelId="{CC9673ED-3507-7B4E-AAB0-8C8F16572FFD}" type="presOf" srcId="{AD56F715-13FF-BC4D-B161-AE830B48DE38}" destId="{26B03923-03E9-7747-89FC-C3BFD4F592B6}" srcOrd="0" destOrd="0" presId="urn:microsoft.com/office/officeart/2005/8/layout/hProcess6"/>
    <dgm:cxn modelId="{140D5C5A-626F-4548-BBA9-11F724556B00}" type="presOf" srcId="{4302F13F-51B8-3540-8346-1FDAB5C4CFE4}" destId="{B801141A-32DF-E04A-986E-6DF0BA64F2A3}" srcOrd="0" destOrd="0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20EBAB3F-4E6E-0E49-B7AA-E00C6108BD8F}" type="presOf" srcId="{34251515-589F-5942-82E8-5FACEF0A8705}" destId="{AA2B9609-FB49-E043-A095-EAD27E76082D}" srcOrd="0" destOrd="0" presId="urn:microsoft.com/office/officeart/2005/8/layout/hProcess6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1C4C9B26-0945-ED4E-901F-8025A032B8B9}" type="presOf" srcId="{21C12A2E-9C98-A049-AA2D-D3C630AADD02}" destId="{7A212B77-0884-E64A-91F2-12C4FA7EBCE7}" srcOrd="1" destOrd="1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D83F70DC-6D0F-1945-BF99-EB808F7FB59F}" type="presOf" srcId="{34251515-589F-5942-82E8-5FACEF0A8705}" destId="{7A212B77-0884-E64A-91F2-12C4FA7EBCE7}" srcOrd="1" destOrd="0" presId="urn:microsoft.com/office/officeart/2005/8/layout/hProcess6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CC848EA7-FD92-2243-B548-59F749BBEB49}" type="presOf" srcId="{66041EDD-2D15-9940-8A0B-F8F424FAC907}" destId="{E1634BFF-A16D-0F4C-9A25-07595D51FAB7}" srcOrd="0" destOrd="0" presId="urn:microsoft.com/office/officeart/2005/8/layout/hProcess6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44F52811-F235-6743-B762-B566F9DED414}" type="presOf" srcId="{9854B44D-A78F-7C4A-889D-F98E8556EF2F}" destId="{F1944EF6-6656-1A43-9056-CAC6B3CF5816}" srcOrd="0" destOrd="0" presId="urn:microsoft.com/office/officeart/2005/8/layout/hProcess6"/>
    <dgm:cxn modelId="{DDFFE09A-9638-7E4A-9E53-E0E7F2EE0F8D}" type="presOf" srcId="{0707B8EA-2CC9-E34A-B620-AFF6D35B1010}" destId="{328C086E-9D47-EB4A-A0DE-EFC81DA0A813}" srcOrd="1" destOrd="1" presId="urn:microsoft.com/office/officeart/2005/8/layout/hProcess6"/>
    <dgm:cxn modelId="{7EB38348-7107-BE4C-B73D-C1F5166EC378}" type="presOf" srcId="{1B21E8A8-515A-454E-8FD8-B99E083B60E6}" destId="{CEC88757-DF2F-E84B-A5E8-1778CCE37B9E}" srcOrd="1" destOrd="1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58D394EA-84C0-D340-9139-AADE43A2E4DA}" type="presOf" srcId="{42F863C5-4293-8142-A806-4BA471767E46}" destId="{559A4CCB-77F2-A745-AB33-638336348FBE}" srcOrd="0" destOrd="0" presId="urn:microsoft.com/office/officeart/2005/8/layout/hProcess6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275424D8-55CE-F646-BD4B-D5D6ED724F63}" type="presOf" srcId="{1809D24B-04F6-FD43-9C0D-D4DD79BA522D}" destId="{CEC88757-DF2F-E84B-A5E8-1778CCE37B9E}" srcOrd="1" destOrd="0" presId="urn:microsoft.com/office/officeart/2005/8/layout/hProcess6"/>
    <dgm:cxn modelId="{547EEAA0-EBCD-264E-BB49-80831505DD84}" type="presOf" srcId="{1B21E8A8-515A-454E-8FD8-B99E083B60E6}" destId="{6C823613-75FA-FD4D-BB89-79C889AC5ECF}" srcOrd="0" destOrd="1" presId="urn:microsoft.com/office/officeart/2005/8/layout/hProcess6"/>
    <dgm:cxn modelId="{A9E13D79-614C-1E41-AC54-D054A4C7130E}" type="presParOf" srcId="{B801141A-32DF-E04A-986E-6DF0BA64F2A3}" destId="{FB48185C-C1AB-E94E-AA47-B84C0D4782DF}" srcOrd="0" destOrd="0" presId="urn:microsoft.com/office/officeart/2005/8/layout/hProcess6"/>
    <dgm:cxn modelId="{6C8BA28D-A6EC-2841-9507-E50CFB0E3AF4}" type="presParOf" srcId="{FB48185C-C1AB-E94E-AA47-B84C0D4782DF}" destId="{97EDCC1B-39FF-8B4D-B9BF-C3EFE1D98731}" srcOrd="0" destOrd="0" presId="urn:microsoft.com/office/officeart/2005/8/layout/hProcess6"/>
    <dgm:cxn modelId="{F8A6D858-55E0-564B-82F8-296D2110ACF4}" type="presParOf" srcId="{FB48185C-C1AB-E94E-AA47-B84C0D4782DF}" destId="{6C823613-75FA-FD4D-BB89-79C889AC5ECF}" srcOrd="1" destOrd="0" presId="urn:microsoft.com/office/officeart/2005/8/layout/hProcess6"/>
    <dgm:cxn modelId="{B1ABA18F-ABFF-C74B-94CD-911C15DA4C5C}" type="presParOf" srcId="{FB48185C-C1AB-E94E-AA47-B84C0D4782DF}" destId="{CEC88757-DF2F-E84B-A5E8-1778CCE37B9E}" srcOrd="2" destOrd="0" presId="urn:microsoft.com/office/officeart/2005/8/layout/hProcess6"/>
    <dgm:cxn modelId="{617F78D3-2E29-C14A-816A-E0047F69355F}" type="presParOf" srcId="{FB48185C-C1AB-E94E-AA47-B84C0D4782DF}" destId="{E1634BFF-A16D-0F4C-9A25-07595D51FAB7}" srcOrd="3" destOrd="0" presId="urn:microsoft.com/office/officeart/2005/8/layout/hProcess6"/>
    <dgm:cxn modelId="{56F66CD5-53F9-1348-8BB3-77674C5775A8}" type="presParOf" srcId="{B801141A-32DF-E04A-986E-6DF0BA64F2A3}" destId="{54A9B3BB-4C25-FB43-8D1D-BCF4C78F8450}" srcOrd="1" destOrd="0" presId="urn:microsoft.com/office/officeart/2005/8/layout/hProcess6"/>
    <dgm:cxn modelId="{F1F67E82-201C-5C47-9656-E3B71150B7DC}" type="presParOf" srcId="{B801141A-32DF-E04A-986E-6DF0BA64F2A3}" destId="{97155931-B4FB-1F49-866A-5C4FA0A8343B}" srcOrd="2" destOrd="0" presId="urn:microsoft.com/office/officeart/2005/8/layout/hProcess6"/>
    <dgm:cxn modelId="{9C503844-D9FB-1A46-B806-FEB7D10B0199}" type="presParOf" srcId="{97155931-B4FB-1F49-866A-5C4FA0A8343B}" destId="{5FC8BAFE-2984-EC4B-9D68-51D9C240D373}" srcOrd="0" destOrd="0" presId="urn:microsoft.com/office/officeart/2005/8/layout/hProcess6"/>
    <dgm:cxn modelId="{CF042447-8656-0241-A21F-469F5ECD6004}" type="presParOf" srcId="{97155931-B4FB-1F49-866A-5C4FA0A8343B}" destId="{F1944EF6-6656-1A43-9056-CAC6B3CF5816}" srcOrd="1" destOrd="0" presId="urn:microsoft.com/office/officeart/2005/8/layout/hProcess6"/>
    <dgm:cxn modelId="{76D59CF6-0228-B94C-AEAD-9FE152D4B1F6}" type="presParOf" srcId="{97155931-B4FB-1F49-866A-5C4FA0A8343B}" destId="{328C086E-9D47-EB4A-A0DE-EFC81DA0A813}" srcOrd="2" destOrd="0" presId="urn:microsoft.com/office/officeart/2005/8/layout/hProcess6"/>
    <dgm:cxn modelId="{117B3D4E-42FF-6A4C-8BDC-82662A3E991B}" type="presParOf" srcId="{97155931-B4FB-1F49-866A-5C4FA0A8343B}" destId="{26B03923-03E9-7747-89FC-C3BFD4F592B6}" srcOrd="3" destOrd="0" presId="urn:microsoft.com/office/officeart/2005/8/layout/hProcess6"/>
    <dgm:cxn modelId="{101B18EB-C0A9-5A47-8D0B-C446B92CF25D}" type="presParOf" srcId="{B801141A-32DF-E04A-986E-6DF0BA64F2A3}" destId="{A3CF3B4F-4042-CC49-A204-29AE9C7EB39E}" srcOrd="3" destOrd="0" presId="urn:microsoft.com/office/officeart/2005/8/layout/hProcess6"/>
    <dgm:cxn modelId="{2041FEA5-BE80-DB48-917E-31E71F6121CB}" type="presParOf" srcId="{B801141A-32DF-E04A-986E-6DF0BA64F2A3}" destId="{67A0F0AE-71DA-8745-BC1D-CCE3D89D3C75}" srcOrd="4" destOrd="0" presId="urn:microsoft.com/office/officeart/2005/8/layout/hProcess6"/>
    <dgm:cxn modelId="{DC74AA65-F3E8-1446-9C6A-5B3F4DD3BEBB}" type="presParOf" srcId="{67A0F0AE-71DA-8745-BC1D-CCE3D89D3C75}" destId="{417C1CDB-3293-9047-AB97-131284CEED7F}" srcOrd="0" destOrd="0" presId="urn:microsoft.com/office/officeart/2005/8/layout/hProcess6"/>
    <dgm:cxn modelId="{013BBC0B-7223-EA40-AFC6-9994463DF207}" type="presParOf" srcId="{67A0F0AE-71DA-8745-BC1D-CCE3D89D3C75}" destId="{AA2B9609-FB49-E043-A095-EAD27E76082D}" srcOrd="1" destOrd="0" presId="urn:microsoft.com/office/officeart/2005/8/layout/hProcess6"/>
    <dgm:cxn modelId="{D92AF5F6-320B-E145-BD77-0A45A2E33C3B}" type="presParOf" srcId="{67A0F0AE-71DA-8745-BC1D-CCE3D89D3C75}" destId="{7A212B77-0884-E64A-91F2-12C4FA7EBCE7}" srcOrd="2" destOrd="0" presId="urn:microsoft.com/office/officeart/2005/8/layout/hProcess6"/>
    <dgm:cxn modelId="{A40A41A3-F988-C540-99BB-26088638F999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waiting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smtClean="0"/>
            <a:t>waiting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BE28332E-5048-B045-AB51-FF1541FE63EA}" type="presOf" srcId="{34251515-589F-5942-82E8-5FACEF0A8705}" destId="{7A212B77-0884-E64A-91F2-12C4FA7EBCE7}" srcOrd="1" destOrd="0" presId="urn:microsoft.com/office/officeart/2005/8/layout/hProcess6"/>
    <dgm:cxn modelId="{88B52C1A-8159-4B4F-8AFB-DB5CC4305348}" type="presOf" srcId="{AD56F715-13FF-BC4D-B161-AE830B48DE38}" destId="{26B03923-03E9-7747-89FC-C3BFD4F592B6}" srcOrd="0" destOrd="0" presId="urn:microsoft.com/office/officeart/2005/8/layout/hProcess6"/>
    <dgm:cxn modelId="{A0C1AB56-576A-0849-AAB5-309C2D875D80}" type="presOf" srcId="{4302F13F-51B8-3540-8346-1FDAB5C4CFE4}" destId="{B801141A-32DF-E04A-986E-6DF0BA64F2A3}" srcOrd="0" destOrd="0" presId="urn:microsoft.com/office/officeart/2005/8/layout/hProcess6"/>
    <dgm:cxn modelId="{49014930-1806-2943-8876-52B1DC311EE9}" type="presOf" srcId="{66041EDD-2D15-9940-8A0B-F8F424FAC907}" destId="{E1634BFF-A16D-0F4C-9A25-07595D51FAB7}" srcOrd="0" destOrd="0" presId="urn:microsoft.com/office/officeart/2005/8/layout/hProcess6"/>
    <dgm:cxn modelId="{758D1427-B297-6448-83EF-3EAF7D136D00}" type="presOf" srcId="{1B21E8A8-515A-454E-8FD8-B99E083B60E6}" destId="{6C823613-75FA-FD4D-BB89-79C889AC5ECF}" srcOrd="0" destOrd="1" presId="urn:microsoft.com/office/officeart/2005/8/layout/hProcess6"/>
    <dgm:cxn modelId="{D1174336-E8A3-1948-B8B4-28C0544CA3D7}" type="presOf" srcId="{0707B8EA-2CC9-E34A-B620-AFF6D35B1010}" destId="{F1944EF6-6656-1A43-9056-CAC6B3CF5816}" srcOrd="0" destOrd="1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B388F163-E749-EC41-A09C-8E11A97EC0BD}" type="presOf" srcId="{21C12A2E-9C98-A049-AA2D-D3C630AADD02}" destId="{AA2B9609-FB49-E043-A095-EAD27E76082D}" srcOrd="0" destOrd="1" presId="urn:microsoft.com/office/officeart/2005/8/layout/hProcess6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D6740E33-0462-6E4B-BC6C-D3D48B2F1FB8}" type="presOf" srcId="{21C12A2E-9C98-A049-AA2D-D3C630AADD02}" destId="{7A212B77-0884-E64A-91F2-12C4FA7EBCE7}" srcOrd="1" destOrd="1" presId="urn:microsoft.com/office/officeart/2005/8/layout/hProcess6"/>
    <dgm:cxn modelId="{4CCD0728-BBF6-3E4B-BB59-9E3707C5FA2C}" type="presOf" srcId="{0707B8EA-2CC9-E34A-B620-AFF6D35B1010}" destId="{328C086E-9D47-EB4A-A0DE-EFC81DA0A813}" srcOrd="1" destOrd="1" presId="urn:microsoft.com/office/officeart/2005/8/layout/hProcess6"/>
    <dgm:cxn modelId="{ECBBF20E-AF16-1342-86C0-3FA29B29D2ED}" type="presOf" srcId="{9854B44D-A78F-7C4A-889D-F98E8556EF2F}" destId="{328C086E-9D47-EB4A-A0DE-EFC81DA0A813}" srcOrd="1" destOrd="0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A4FD0321-C91F-7445-9C3B-89FEA8FF54A3}" type="presOf" srcId="{42F863C5-4293-8142-A806-4BA471767E46}" destId="{559A4CCB-77F2-A745-AB33-638336348FBE}" srcOrd="0" destOrd="0" presId="urn:microsoft.com/office/officeart/2005/8/layout/hProcess6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27F23222-4568-0D4C-A6D4-4DA9598E3C83}" type="presOf" srcId="{34251515-589F-5942-82E8-5FACEF0A8705}" destId="{AA2B9609-FB49-E043-A095-EAD27E76082D}" srcOrd="0" destOrd="0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0D18C509-D0EA-094A-91B7-A00EC1F68877}" type="presOf" srcId="{1B21E8A8-515A-454E-8FD8-B99E083B60E6}" destId="{CEC88757-DF2F-E84B-A5E8-1778CCE37B9E}" srcOrd="1" destOrd="1" presId="urn:microsoft.com/office/officeart/2005/8/layout/hProcess6"/>
    <dgm:cxn modelId="{6CBDA4AC-4008-3748-ACD7-DEBDB4DB9C50}" type="presOf" srcId="{1809D24B-04F6-FD43-9C0D-D4DD79BA522D}" destId="{6C823613-75FA-FD4D-BB89-79C889AC5ECF}" srcOrd="0" destOrd="0" presId="urn:microsoft.com/office/officeart/2005/8/layout/hProcess6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84471F37-7EF1-CF4E-B5B1-689EE774B4C2}" type="presOf" srcId="{9854B44D-A78F-7C4A-889D-F98E8556EF2F}" destId="{F1944EF6-6656-1A43-9056-CAC6B3CF5816}" srcOrd="0" destOrd="0" presId="urn:microsoft.com/office/officeart/2005/8/layout/hProcess6"/>
    <dgm:cxn modelId="{89819D75-363E-D345-9B88-C3D9A1C83D17}" type="presOf" srcId="{1809D24B-04F6-FD43-9C0D-D4DD79BA522D}" destId="{CEC88757-DF2F-E84B-A5E8-1778CCE37B9E}" srcOrd="1" destOrd="0" presId="urn:microsoft.com/office/officeart/2005/8/layout/hProcess6"/>
    <dgm:cxn modelId="{20FD5A54-DCC6-F54F-A81E-07A83399F531}" type="presParOf" srcId="{B801141A-32DF-E04A-986E-6DF0BA64F2A3}" destId="{FB48185C-C1AB-E94E-AA47-B84C0D4782DF}" srcOrd="0" destOrd="0" presId="urn:microsoft.com/office/officeart/2005/8/layout/hProcess6"/>
    <dgm:cxn modelId="{912C373E-DFE2-B844-B6BD-D1F17294881D}" type="presParOf" srcId="{FB48185C-C1AB-E94E-AA47-B84C0D4782DF}" destId="{97EDCC1B-39FF-8B4D-B9BF-C3EFE1D98731}" srcOrd="0" destOrd="0" presId="urn:microsoft.com/office/officeart/2005/8/layout/hProcess6"/>
    <dgm:cxn modelId="{4DA2A7F9-C3DA-9640-A611-8A3637CAA129}" type="presParOf" srcId="{FB48185C-C1AB-E94E-AA47-B84C0D4782DF}" destId="{6C823613-75FA-FD4D-BB89-79C889AC5ECF}" srcOrd="1" destOrd="0" presId="urn:microsoft.com/office/officeart/2005/8/layout/hProcess6"/>
    <dgm:cxn modelId="{E81DC5A4-B38D-A744-93F2-B09A4695C755}" type="presParOf" srcId="{FB48185C-C1AB-E94E-AA47-B84C0D4782DF}" destId="{CEC88757-DF2F-E84B-A5E8-1778CCE37B9E}" srcOrd="2" destOrd="0" presId="urn:microsoft.com/office/officeart/2005/8/layout/hProcess6"/>
    <dgm:cxn modelId="{8F5DF808-EF0A-2A42-BFC2-AD61FEFD5DA1}" type="presParOf" srcId="{FB48185C-C1AB-E94E-AA47-B84C0D4782DF}" destId="{E1634BFF-A16D-0F4C-9A25-07595D51FAB7}" srcOrd="3" destOrd="0" presId="urn:microsoft.com/office/officeart/2005/8/layout/hProcess6"/>
    <dgm:cxn modelId="{E6AC5698-2617-414D-B153-C8623C159118}" type="presParOf" srcId="{B801141A-32DF-E04A-986E-6DF0BA64F2A3}" destId="{54A9B3BB-4C25-FB43-8D1D-BCF4C78F8450}" srcOrd="1" destOrd="0" presId="urn:microsoft.com/office/officeart/2005/8/layout/hProcess6"/>
    <dgm:cxn modelId="{4A820032-7A38-4B4A-82E6-6DD84A70E7F9}" type="presParOf" srcId="{B801141A-32DF-E04A-986E-6DF0BA64F2A3}" destId="{97155931-B4FB-1F49-866A-5C4FA0A8343B}" srcOrd="2" destOrd="0" presId="urn:microsoft.com/office/officeart/2005/8/layout/hProcess6"/>
    <dgm:cxn modelId="{79840479-5E86-DC49-83A2-D9E403159E91}" type="presParOf" srcId="{97155931-B4FB-1F49-866A-5C4FA0A8343B}" destId="{5FC8BAFE-2984-EC4B-9D68-51D9C240D373}" srcOrd="0" destOrd="0" presId="urn:microsoft.com/office/officeart/2005/8/layout/hProcess6"/>
    <dgm:cxn modelId="{BE3359FC-4BCD-D84D-9552-B4764EEF9B17}" type="presParOf" srcId="{97155931-B4FB-1F49-866A-5C4FA0A8343B}" destId="{F1944EF6-6656-1A43-9056-CAC6B3CF5816}" srcOrd="1" destOrd="0" presId="urn:microsoft.com/office/officeart/2005/8/layout/hProcess6"/>
    <dgm:cxn modelId="{716955D7-DD7B-EC4F-8D8A-12B824DA1EA0}" type="presParOf" srcId="{97155931-B4FB-1F49-866A-5C4FA0A8343B}" destId="{328C086E-9D47-EB4A-A0DE-EFC81DA0A813}" srcOrd="2" destOrd="0" presId="urn:microsoft.com/office/officeart/2005/8/layout/hProcess6"/>
    <dgm:cxn modelId="{42B70DF2-10CD-D843-83BE-F74D34A560C2}" type="presParOf" srcId="{97155931-B4FB-1F49-866A-5C4FA0A8343B}" destId="{26B03923-03E9-7747-89FC-C3BFD4F592B6}" srcOrd="3" destOrd="0" presId="urn:microsoft.com/office/officeart/2005/8/layout/hProcess6"/>
    <dgm:cxn modelId="{9ED326A7-1658-D045-98C0-01BCAEF99DB3}" type="presParOf" srcId="{B801141A-32DF-E04A-986E-6DF0BA64F2A3}" destId="{A3CF3B4F-4042-CC49-A204-29AE9C7EB39E}" srcOrd="3" destOrd="0" presId="urn:microsoft.com/office/officeart/2005/8/layout/hProcess6"/>
    <dgm:cxn modelId="{989E6189-6B1F-3049-9B6D-58B3B265D86D}" type="presParOf" srcId="{B801141A-32DF-E04A-986E-6DF0BA64F2A3}" destId="{67A0F0AE-71DA-8745-BC1D-CCE3D89D3C75}" srcOrd="4" destOrd="0" presId="urn:microsoft.com/office/officeart/2005/8/layout/hProcess6"/>
    <dgm:cxn modelId="{BB702DE7-21B8-584B-8E13-931F6DA86EED}" type="presParOf" srcId="{67A0F0AE-71DA-8745-BC1D-CCE3D89D3C75}" destId="{417C1CDB-3293-9047-AB97-131284CEED7F}" srcOrd="0" destOrd="0" presId="urn:microsoft.com/office/officeart/2005/8/layout/hProcess6"/>
    <dgm:cxn modelId="{826DBA19-CC2F-9A49-8482-DA4E7688E1DD}" type="presParOf" srcId="{67A0F0AE-71DA-8745-BC1D-CCE3D89D3C75}" destId="{AA2B9609-FB49-E043-A095-EAD27E76082D}" srcOrd="1" destOrd="0" presId="urn:microsoft.com/office/officeart/2005/8/layout/hProcess6"/>
    <dgm:cxn modelId="{5BB4CB9B-AC07-9041-B5C3-3AA95CFE202C}" type="presParOf" srcId="{67A0F0AE-71DA-8745-BC1D-CCE3D89D3C75}" destId="{7A212B77-0884-E64A-91F2-12C4FA7EBCE7}" srcOrd="2" destOrd="0" presId="urn:microsoft.com/office/officeart/2005/8/layout/hProcess6"/>
    <dgm:cxn modelId="{DACB2371-D48D-4145-BA39-915CCEE7B7B0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1/12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err="1" smtClean="0"/>
            <a:t>wating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BB1DC1-171C-7B44-B95E-E0CC449D59AD}" type="presOf" srcId="{AD56F715-13FF-BC4D-B161-AE830B48DE38}" destId="{26B03923-03E9-7747-89FC-C3BFD4F592B6}" srcOrd="0" destOrd="0" presId="urn:microsoft.com/office/officeart/2005/8/layout/hProcess6"/>
    <dgm:cxn modelId="{74AE1919-9D10-5D4F-BAD2-F258A6DAB6BB}" type="presOf" srcId="{0707B8EA-2CC9-E34A-B620-AFF6D35B1010}" destId="{328C086E-9D47-EB4A-A0DE-EFC81DA0A813}" srcOrd="1" destOrd="1" presId="urn:microsoft.com/office/officeart/2005/8/layout/hProcess6"/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FFDA9ABE-2ABB-344D-8810-FF25ED5867B5}" type="presOf" srcId="{21C12A2E-9C98-A049-AA2D-D3C630AADD02}" destId="{7A212B77-0884-E64A-91F2-12C4FA7EBCE7}" srcOrd="1" destOrd="1" presId="urn:microsoft.com/office/officeart/2005/8/layout/hProcess6"/>
    <dgm:cxn modelId="{CE2CD0B0-083F-A44F-BD0B-56EB67B745CB}" type="presOf" srcId="{0707B8EA-2CC9-E34A-B620-AFF6D35B1010}" destId="{F1944EF6-6656-1A43-9056-CAC6B3CF5816}" srcOrd="0" destOrd="1" presId="urn:microsoft.com/office/officeart/2005/8/layout/hProcess6"/>
    <dgm:cxn modelId="{26FAE7F7-6D45-0949-9899-A98DD9F4091B}" type="presOf" srcId="{21C12A2E-9C98-A049-AA2D-D3C630AADD02}" destId="{AA2B9609-FB49-E043-A095-EAD27E76082D}" srcOrd="0" destOrd="1" presId="urn:microsoft.com/office/officeart/2005/8/layout/hProcess6"/>
    <dgm:cxn modelId="{5403806C-ADA8-E344-9396-F74979404214}" type="presOf" srcId="{9854B44D-A78F-7C4A-889D-F98E8556EF2F}" destId="{328C086E-9D47-EB4A-A0DE-EFC81DA0A813}" srcOrd="1" destOrd="0" presId="urn:microsoft.com/office/officeart/2005/8/layout/hProcess6"/>
    <dgm:cxn modelId="{811F8A23-B7BA-E948-9376-89BCDFEEDBBD}" type="presOf" srcId="{34251515-589F-5942-82E8-5FACEF0A8705}" destId="{7A212B77-0884-E64A-91F2-12C4FA7EBCE7}" srcOrd="1" destOrd="0" presId="urn:microsoft.com/office/officeart/2005/8/layout/hProcess6"/>
    <dgm:cxn modelId="{6104F30B-5388-7B4F-959B-1C9ADB4BBAE4}" type="presOf" srcId="{66041EDD-2D15-9940-8A0B-F8F424FAC907}" destId="{E1634BFF-A16D-0F4C-9A25-07595D51FAB7}" srcOrd="0" destOrd="0" presId="urn:microsoft.com/office/officeart/2005/8/layout/hProcess6"/>
    <dgm:cxn modelId="{6C9BE1C1-FB78-A84B-A777-DF2BB8C430F5}" type="presOf" srcId="{9854B44D-A78F-7C4A-889D-F98E8556EF2F}" destId="{F1944EF6-6656-1A43-9056-CAC6B3CF5816}" srcOrd="0" destOrd="0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D0BB3DC9-1D19-0B47-8EBA-865FF6451CA1}" type="presOf" srcId="{1B21E8A8-515A-454E-8FD8-B99E083B60E6}" destId="{CEC88757-DF2F-E84B-A5E8-1778CCE37B9E}" srcOrd="1" destOrd="1" presId="urn:microsoft.com/office/officeart/2005/8/layout/hProcess6"/>
    <dgm:cxn modelId="{9AA28C72-885C-FD4A-ADCD-F429EDF38929}" type="presOf" srcId="{42F863C5-4293-8142-A806-4BA471767E46}" destId="{559A4CCB-77F2-A745-AB33-638336348FBE}" srcOrd="0" destOrd="0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97F2E72D-35BD-7A40-BF3B-C2BB1F7C6775}" type="presOf" srcId="{1809D24B-04F6-FD43-9C0D-D4DD79BA522D}" destId="{CEC88757-DF2F-E84B-A5E8-1778CCE37B9E}" srcOrd="1" destOrd="0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7D9C7BB7-50F8-594E-B14F-68F10BBAB0E1}" type="presOf" srcId="{4302F13F-51B8-3540-8346-1FDAB5C4CFE4}" destId="{B801141A-32DF-E04A-986E-6DF0BA64F2A3}" srcOrd="0" destOrd="0" presId="urn:microsoft.com/office/officeart/2005/8/layout/hProcess6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57CE5D08-C800-DD4E-A518-921159050C37}" type="presOf" srcId="{34251515-589F-5942-82E8-5FACEF0A8705}" destId="{AA2B9609-FB49-E043-A095-EAD27E76082D}" srcOrd="0" destOrd="0" presId="urn:microsoft.com/office/officeart/2005/8/layout/hProcess6"/>
    <dgm:cxn modelId="{C8CA7C83-EAEC-5145-8B54-A6B3FCAB3C22}" type="presOf" srcId="{1809D24B-04F6-FD43-9C0D-D4DD79BA522D}" destId="{6C823613-75FA-FD4D-BB89-79C889AC5ECF}" srcOrd="0" destOrd="0" presId="urn:microsoft.com/office/officeart/2005/8/layout/hProcess6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FAD054D7-EFC6-884E-851F-79D875A5DBC7}" type="presOf" srcId="{1B21E8A8-515A-454E-8FD8-B99E083B60E6}" destId="{6C823613-75FA-FD4D-BB89-79C889AC5ECF}" srcOrd="0" destOrd="1" presId="urn:microsoft.com/office/officeart/2005/8/layout/hProcess6"/>
    <dgm:cxn modelId="{F5376969-13BE-F840-947B-14C987A93995}" type="presParOf" srcId="{B801141A-32DF-E04A-986E-6DF0BA64F2A3}" destId="{FB48185C-C1AB-E94E-AA47-B84C0D4782DF}" srcOrd="0" destOrd="0" presId="urn:microsoft.com/office/officeart/2005/8/layout/hProcess6"/>
    <dgm:cxn modelId="{B532F4D3-1CCF-FC42-9FDD-B9FC737F1685}" type="presParOf" srcId="{FB48185C-C1AB-E94E-AA47-B84C0D4782DF}" destId="{97EDCC1B-39FF-8B4D-B9BF-C3EFE1D98731}" srcOrd="0" destOrd="0" presId="urn:microsoft.com/office/officeart/2005/8/layout/hProcess6"/>
    <dgm:cxn modelId="{0E2F8AE7-209A-1748-919B-16BB4C550186}" type="presParOf" srcId="{FB48185C-C1AB-E94E-AA47-B84C0D4782DF}" destId="{6C823613-75FA-FD4D-BB89-79C889AC5ECF}" srcOrd="1" destOrd="0" presId="urn:microsoft.com/office/officeart/2005/8/layout/hProcess6"/>
    <dgm:cxn modelId="{D85F6893-DEC1-EE45-A8BA-671153CB3614}" type="presParOf" srcId="{FB48185C-C1AB-E94E-AA47-B84C0D4782DF}" destId="{CEC88757-DF2F-E84B-A5E8-1778CCE37B9E}" srcOrd="2" destOrd="0" presId="urn:microsoft.com/office/officeart/2005/8/layout/hProcess6"/>
    <dgm:cxn modelId="{8CE2C64A-76C7-AE43-9920-6E1DA279B6E3}" type="presParOf" srcId="{FB48185C-C1AB-E94E-AA47-B84C0D4782DF}" destId="{E1634BFF-A16D-0F4C-9A25-07595D51FAB7}" srcOrd="3" destOrd="0" presId="urn:microsoft.com/office/officeart/2005/8/layout/hProcess6"/>
    <dgm:cxn modelId="{A15242F2-EF0B-094D-99B1-0CEFB40F6AD7}" type="presParOf" srcId="{B801141A-32DF-E04A-986E-6DF0BA64F2A3}" destId="{54A9B3BB-4C25-FB43-8D1D-BCF4C78F8450}" srcOrd="1" destOrd="0" presId="urn:microsoft.com/office/officeart/2005/8/layout/hProcess6"/>
    <dgm:cxn modelId="{88318F08-4EEC-A646-85F6-3D63E5488562}" type="presParOf" srcId="{B801141A-32DF-E04A-986E-6DF0BA64F2A3}" destId="{97155931-B4FB-1F49-866A-5C4FA0A8343B}" srcOrd="2" destOrd="0" presId="urn:microsoft.com/office/officeart/2005/8/layout/hProcess6"/>
    <dgm:cxn modelId="{BC44CDA4-0D14-694C-99A6-B59E42BD5A57}" type="presParOf" srcId="{97155931-B4FB-1F49-866A-5C4FA0A8343B}" destId="{5FC8BAFE-2984-EC4B-9D68-51D9C240D373}" srcOrd="0" destOrd="0" presId="urn:microsoft.com/office/officeart/2005/8/layout/hProcess6"/>
    <dgm:cxn modelId="{FD2FD9D9-D4D0-9F44-820F-CAF5679E9A95}" type="presParOf" srcId="{97155931-B4FB-1F49-866A-5C4FA0A8343B}" destId="{F1944EF6-6656-1A43-9056-CAC6B3CF5816}" srcOrd="1" destOrd="0" presId="urn:microsoft.com/office/officeart/2005/8/layout/hProcess6"/>
    <dgm:cxn modelId="{CF4E2F05-0DD0-5541-A0F0-C45D3A08CC83}" type="presParOf" srcId="{97155931-B4FB-1F49-866A-5C4FA0A8343B}" destId="{328C086E-9D47-EB4A-A0DE-EFC81DA0A813}" srcOrd="2" destOrd="0" presId="urn:microsoft.com/office/officeart/2005/8/layout/hProcess6"/>
    <dgm:cxn modelId="{F35F2598-9AFE-D94D-AB8D-23E6274E7F0B}" type="presParOf" srcId="{97155931-B4FB-1F49-866A-5C4FA0A8343B}" destId="{26B03923-03E9-7747-89FC-C3BFD4F592B6}" srcOrd="3" destOrd="0" presId="urn:microsoft.com/office/officeart/2005/8/layout/hProcess6"/>
    <dgm:cxn modelId="{C3E2C911-244F-FE49-A752-50637FF08689}" type="presParOf" srcId="{B801141A-32DF-E04A-986E-6DF0BA64F2A3}" destId="{A3CF3B4F-4042-CC49-A204-29AE9C7EB39E}" srcOrd="3" destOrd="0" presId="urn:microsoft.com/office/officeart/2005/8/layout/hProcess6"/>
    <dgm:cxn modelId="{A7AF5E6A-023B-A042-8978-10C248345B4F}" type="presParOf" srcId="{B801141A-32DF-E04A-986E-6DF0BA64F2A3}" destId="{67A0F0AE-71DA-8745-BC1D-CCE3D89D3C75}" srcOrd="4" destOrd="0" presId="urn:microsoft.com/office/officeart/2005/8/layout/hProcess6"/>
    <dgm:cxn modelId="{043E397F-B77B-7149-A9A6-3098A151628F}" type="presParOf" srcId="{67A0F0AE-71DA-8745-BC1D-CCE3D89D3C75}" destId="{417C1CDB-3293-9047-AB97-131284CEED7F}" srcOrd="0" destOrd="0" presId="urn:microsoft.com/office/officeart/2005/8/layout/hProcess6"/>
    <dgm:cxn modelId="{FAB073E9-CDEC-4B4B-BDDE-246FAA532F24}" type="presParOf" srcId="{67A0F0AE-71DA-8745-BC1D-CCE3D89D3C75}" destId="{AA2B9609-FB49-E043-A095-EAD27E76082D}" srcOrd="1" destOrd="0" presId="urn:microsoft.com/office/officeart/2005/8/layout/hProcess6"/>
    <dgm:cxn modelId="{A9D5AF9C-1DF8-A945-8C58-04DE4E8090FF}" type="presParOf" srcId="{67A0F0AE-71DA-8745-BC1D-CCE3D89D3C75}" destId="{7A212B77-0884-E64A-91F2-12C4FA7EBCE7}" srcOrd="2" destOrd="0" presId="urn:microsoft.com/office/officeart/2005/8/layout/hProcess6"/>
    <dgm:cxn modelId="{2DA3FABD-40E8-4A4E-A6CA-F94C98C6FB72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9814675-0043-B64F-B6BD-0746D15360AA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610F0-1632-7444-8203-972D54E9D77F}">
      <dgm:prSet phldrT="[Text]"/>
      <dgm:spPr/>
      <dgm:t>
        <a:bodyPr/>
        <a:lstStyle/>
        <a:p>
          <a:r>
            <a:rPr lang="en-US" dirty="0" smtClean="0"/>
            <a:t>R1</a:t>
          </a:r>
          <a:r>
            <a:rPr lang="en-US" smtClean="0"/>
            <a:t>: ?</a:t>
          </a:r>
          <a:endParaRPr lang="en-US" dirty="0"/>
        </a:p>
      </dgm:t>
    </dgm:pt>
    <dgm:pt modelId="{9DB159CD-369F-5646-BB97-DE9CC3838AB0}" type="parTrans" cxnId="{8413EC7C-77B1-A846-9943-1D7D3D127A21}">
      <dgm:prSet/>
      <dgm:spPr/>
      <dgm:t>
        <a:bodyPr/>
        <a:lstStyle/>
        <a:p>
          <a:endParaRPr lang="en-US"/>
        </a:p>
      </dgm:t>
    </dgm:pt>
    <dgm:pt modelId="{F0A7E0BF-AD56-1547-9991-BCC5B08C82E7}" type="sibTrans" cxnId="{8413EC7C-77B1-A846-9943-1D7D3D127A21}">
      <dgm:prSet/>
      <dgm:spPr/>
      <dgm:t>
        <a:bodyPr/>
        <a:lstStyle/>
        <a:p>
          <a:endParaRPr lang="en-US"/>
        </a:p>
      </dgm:t>
    </dgm:pt>
    <dgm:pt modelId="{E8694FAC-CEDC-B845-92F0-892542F33220}">
      <dgm:prSet phldrT="[Text]"/>
      <dgm:spPr/>
      <dgm:t>
        <a:bodyPr/>
        <a:lstStyle/>
        <a:p>
          <a:r>
            <a:rPr lang="en-US" dirty="0" smtClean="0"/>
            <a:t>Copy data</a:t>
          </a:r>
          <a:endParaRPr lang="en-US" dirty="0"/>
        </a:p>
      </dgm:t>
    </dgm:pt>
    <dgm:pt modelId="{047390BB-45D8-8842-814C-221A91F9AE22}" type="parTrans" cxnId="{81421BB8-02A6-0840-934A-C65AC52C550B}">
      <dgm:prSet/>
      <dgm:spPr/>
      <dgm:t>
        <a:bodyPr/>
        <a:lstStyle/>
        <a:p>
          <a:endParaRPr lang="en-US"/>
        </a:p>
      </dgm:t>
    </dgm:pt>
    <dgm:pt modelId="{48512A6F-8556-8F48-8E93-21A98D792A63}" type="sibTrans" cxnId="{81421BB8-02A6-0840-934A-C65AC52C550B}">
      <dgm:prSet/>
      <dgm:spPr/>
      <dgm:t>
        <a:bodyPr/>
        <a:lstStyle/>
        <a:p>
          <a:endParaRPr lang="en-US"/>
        </a:p>
      </dgm:t>
    </dgm:pt>
    <dgm:pt modelId="{EA8A317F-3780-E64A-9294-172CCF8D7AE1}">
      <dgm:prSet phldrT="[Text]"/>
      <dgm:spPr/>
      <dgm:t>
        <a:bodyPr/>
        <a:lstStyle/>
        <a:p>
          <a:r>
            <a:rPr lang="en-US" smtClean="0"/>
            <a:t>R2:?</a:t>
          </a:r>
          <a:endParaRPr lang="en-US" dirty="0"/>
        </a:p>
      </dgm:t>
    </dgm:pt>
    <dgm:pt modelId="{7F868632-67AC-8341-8CA4-6124B1C5EDE8}" type="parTrans" cxnId="{AA2FFC2D-A989-8140-B4D2-89797AC269DD}">
      <dgm:prSet/>
      <dgm:spPr/>
      <dgm:t>
        <a:bodyPr/>
        <a:lstStyle/>
        <a:p>
          <a:endParaRPr lang="en-US"/>
        </a:p>
      </dgm:t>
    </dgm:pt>
    <dgm:pt modelId="{5CE42E65-7CFB-7C42-B164-4929BF3E3DD3}" type="sibTrans" cxnId="{AA2FFC2D-A989-8140-B4D2-89797AC269DD}">
      <dgm:prSet/>
      <dgm:spPr/>
      <dgm:t>
        <a:bodyPr/>
        <a:lstStyle/>
        <a:p>
          <a:endParaRPr lang="en-US"/>
        </a:p>
      </dgm:t>
    </dgm:pt>
    <dgm:pt modelId="{E3431648-9468-5C41-86CB-4DAB4F3C7DEC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EA16DCA0-C2AF-2D44-8ACC-00C882C945D2}" type="parTrans" cxnId="{3FAFA717-020C-084A-BE19-E9910926B9B0}">
      <dgm:prSet/>
      <dgm:spPr/>
      <dgm:t>
        <a:bodyPr/>
        <a:lstStyle/>
        <a:p>
          <a:endParaRPr lang="en-US"/>
        </a:p>
      </dgm:t>
    </dgm:pt>
    <dgm:pt modelId="{52E6E118-7788-354A-AD00-5AD9E6C80A58}" type="sibTrans" cxnId="{3FAFA717-020C-084A-BE19-E9910926B9B0}">
      <dgm:prSet/>
      <dgm:spPr/>
      <dgm:t>
        <a:bodyPr/>
        <a:lstStyle/>
        <a:p>
          <a:endParaRPr lang="en-US"/>
        </a:p>
      </dgm:t>
    </dgm:pt>
    <dgm:pt modelId="{108E70B4-2CEA-944A-9853-5B8CD7829EE4}">
      <dgm:prSet phldrT="[Text]"/>
      <dgm:spPr/>
      <dgm:t>
        <a:bodyPr/>
        <a:lstStyle/>
        <a:p>
          <a:r>
            <a:rPr lang="en-US" dirty="0" smtClean="0"/>
            <a:t>R3:?</a:t>
          </a:r>
          <a:endParaRPr lang="en-US" dirty="0"/>
        </a:p>
      </dgm:t>
    </dgm:pt>
    <dgm:pt modelId="{CBBC0AF5-DE7A-9146-99EC-9E517F0F4741}" type="parTrans" cxnId="{99EBFEFC-4CD1-9B47-A064-A6ED3BA97867}">
      <dgm:prSet/>
      <dgm:spPr/>
      <dgm:t>
        <a:bodyPr/>
        <a:lstStyle/>
        <a:p>
          <a:endParaRPr lang="en-US"/>
        </a:p>
      </dgm:t>
    </dgm:pt>
    <dgm:pt modelId="{1D0572A2-AAA7-9D4D-BC48-2BCB55F472F4}" type="sibTrans" cxnId="{99EBFEFC-4CD1-9B47-A064-A6ED3BA97867}">
      <dgm:prSet/>
      <dgm:spPr/>
      <dgm:t>
        <a:bodyPr/>
        <a:lstStyle/>
        <a:p>
          <a:endParaRPr lang="en-US"/>
        </a:p>
      </dgm:t>
    </dgm:pt>
    <dgm:pt modelId="{7A2E16A6-D0AD-C342-99B2-60A770667642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245E0A0D-F11E-1A4C-9A36-2C75B55DEAA1}" type="parTrans" cxnId="{F50A52FE-E1DF-1A4B-A16B-325E8E0A691B}">
      <dgm:prSet/>
      <dgm:spPr/>
      <dgm:t>
        <a:bodyPr/>
        <a:lstStyle/>
        <a:p>
          <a:endParaRPr lang="en-US"/>
        </a:p>
      </dgm:t>
    </dgm:pt>
    <dgm:pt modelId="{89568AFE-8B01-E34A-84D8-C1998B24AFFD}" type="sibTrans" cxnId="{F50A52FE-E1DF-1A4B-A16B-325E8E0A691B}">
      <dgm:prSet/>
      <dgm:spPr/>
      <dgm:t>
        <a:bodyPr/>
        <a:lstStyle/>
        <a:p>
          <a:endParaRPr lang="en-US"/>
        </a:p>
      </dgm:t>
    </dgm:pt>
    <dgm:pt modelId="{63078631-7D47-2449-B190-87CA8C208292}" type="pres">
      <dgm:prSet presAssocID="{79814675-0043-B64F-B6BD-0746D15360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9A5AC-0CD1-D345-97BD-44EF2996E1F4}" type="pres">
      <dgm:prSet presAssocID="{013610F0-1632-7444-8203-972D54E9D77F}" presName="composite" presStyleCnt="0"/>
      <dgm:spPr/>
    </dgm:pt>
    <dgm:pt modelId="{E4F9A840-BECC-AE4A-80AB-D6E852825E28}" type="pres">
      <dgm:prSet presAssocID="{013610F0-1632-7444-8203-972D54E9D77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31D650-11DC-5C4C-825B-5C31FB90C53F}" type="pres">
      <dgm:prSet presAssocID="{013610F0-1632-7444-8203-972D54E9D77F}" presName="parSh" presStyleLbl="node1" presStyleIdx="0" presStyleCnt="3" custScaleX="170294"/>
      <dgm:spPr/>
      <dgm:t>
        <a:bodyPr/>
        <a:lstStyle/>
        <a:p>
          <a:endParaRPr lang="en-US"/>
        </a:p>
      </dgm:t>
    </dgm:pt>
    <dgm:pt modelId="{F717066F-4EBF-0341-A208-3223EB6686F5}" type="pres">
      <dgm:prSet presAssocID="{013610F0-1632-7444-8203-972D54E9D77F}" presName="desTx" presStyleLbl="fgAcc1" presStyleIdx="0" presStyleCnt="3" custLinFactNeighborY="-61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70097-88E6-0C49-BFF4-5FBA3BD86A3B}" type="pres">
      <dgm:prSet presAssocID="{F0A7E0BF-AD56-1547-9991-BCC5B08C82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53D7B13-609D-C946-A968-57D5A23B62DE}" type="pres">
      <dgm:prSet presAssocID="{F0A7E0BF-AD56-1547-9991-BCC5B08C82E7}" presName="connTx" presStyleLbl="sibTrans2D1" presStyleIdx="0" presStyleCnt="2"/>
      <dgm:spPr/>
      <dgm:t>
        <a:bodyPr/>
        <a:lstStyle/>
        <a:p>
          <a:endParaRPr lang="en-US"/>
        </a:p>
      </dgm:t>
    </dgm:pt>
    <dgm:pt modelId="{D51C3353-10BA-8743-9ABA-2A5FA6EADA34}" type="pres">
      <dgm:prSet presAssocID="{EA8A317F-3780-E64A-9294-172CCF8D7AE1}" presName="composite" presStyleCnt="0"/>
      <dgm:spPr/>
    </dgm:pt>
    <dgm:pt modelId="{9C8C1205-B1DF-D640-A3F6-581A9CA17D3C}" type="pres">
      <dgm:prSet presAssocID="{EA8A317F-3780-E64A-9294-172CCF8D7AE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A0E20-3DAD-2249-A61A-C7FD5F3C2E3C}" type="pres">
      <dgm:prSet presAssocID="{EA8A317F-3780-E64A-9294-172CCF8D7AE1}" presName="parSh" presStyleLbl="node1" presStyleIdx="1" presStyleCnt="3"/>
      <dgm:spPr/>
      <dgm:t>
        <a:bodyPr/>
        <a:lstStyle/>
        <a:p>
          <a:endParaRPr lang="en-US"/>
        </a:p>
      </dgm:t>
    </dgm:pt>
    <dgm:pt modelId="{BFBCE6FA-7EA4-A84E-84F1-D542CD3F90D6}" type="pres">
      <dgm:prSet presAssocID="{EA8A317F-3780-E64A-9294-172CCF8D7AE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28860-27F8-8746-A063-BF08C36E0E4E}" type="pres">
      <dgm:prSet presAssocID="{5CE42E65-7CFB-7C42-B164-4929BF3E3DD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7B837D-8FA0-F64B-8D46-2C0196D79B0A}" type="pres">
      <dgm:prSet presAssocID="{5CE42E65-7CFB-7C42-B164-4929BF3E3DD3}" presName="connTx" presStyleLbl="sibTrans2D1" presStyleIdx="1" presStyleCnt="2"/>
      <dgm:spPr/>
      <dgm:t>
        <a:bodyPr/>
        <a:lstStyle/>
        <a:p>
          <a:endParaRPr lang="en-US"/>
        </a:p>
      </dgm:t>
    </dgm:pt>
    <dgm:pt modelId="{B9A4F584-8033-B04F-A4D2-3E211D4FC127}" type="pres">
      <dgm:prSet presAssocID="{108E70B4-2CEA-944A-9853-5B8CD7829EE4}" presName="composite" presStyleCnt="0"/>
      <dgm:spPr/>
    </dgm:pt>
    <dgm:pt modelId="{449B4A58-F2E4-0C4B-8287-F6591C70EE05}" type="pres">
      <dgm:prSet presAssocID="{108E70B4-2CEA-944A-9853-5B8CD7829EE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39C3B-DDEE-994A-B4D3-1963159C0E5A}" type="pres">
      <dgm:prSet presAssocID="{108E70B4-2CEA-944A-9853-5B8CD7829EE4}" presName="parSh" presStyleLbl="node1" presStyleIdx="2" presStyleCnt="3"/>
      <dgm:spPr/>
      <dgm:t>
        <a:bodyPr/>
        <a:lstStyle/>
        <a:p>
          <a:endParaRPr lang="en-US"/>
        </a:p>
      </dgm:t>
    </dgm:pt>
    <dgm:pt modelId="{F9A6340D-C2D5-CC4F-B887-42FD1059E2BC}" type="pres">
      <dgm:prSet presAssocID="{108E70B4-2CEA-944A-9853-5B8CD7829EE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079E2D-BCFE-4F48-8E3D-E6E40EA8749F}" type="presOf" srcId="{013610F0-1632-7444-8203-972D54E9D77F}" destId="{A631D650-11DC-5C4C-825B-5C31FB90C53F}" srcOrd="1" destOrd="0" presId="urn:microsoft.com/office/officeart/2005/8/layout/process3"/>
    <dgm:cxn modelId="{AA2FFC2D-A989-8140-B4D2-89797AC269DD}" srcId="{79814675-0043-B64F-B6BD-0746D15360AA}" destId="{EA8A317F-3780-E64A-9294-172CCF8D7AE1}" srcOrd="1" destOrd="0" parTransId="{7F868632-67AC-8341-8CA4-6124B1C5EDE8}" sibTransId="{5CE42E65-7CFB-7C42-B164-4929BF3E3DD3}"/>
    <dgm:cxn modelId="{5C2B5A11-DA5B-9143-AD33-B2BDBB308B1C}" type="presOf" srcId="{013610F0-1632-7444-8203-972D54E9D77F}" destId="{E4F9A840-BECC-AE4A-80AB-D6E852825E28}" srcOrd="0" destOrd="0" presId="urn:microsoft.com/office/officeart/2005/8/layout/process3"/>
    <dgm:cxn modelId="{8413EC7C-77B1-A846-9943-1D7D3D127A21}" srcId="{79814675-0043-B64F-B6BD-0746D15360AA}" destId="{013610F0-1632-7444-8203-972D54E9D77F}" srcOrd="0" destOrd="0" parTransId="{9DB159CD-369F-5646-BB97-DE9CC3838AB0}" sibTransId="{F0A7E0BF-AD56-1547-9991-BCC5B08C82E7}"/>
    <dgm:cxn modelId="{41938929-28E0-F944-8292-6028F0A92D82}" type="presOf" srcId="{5CE42E65-7CFB-7C42-B164-4929BF3E3DD3}" destId="{7A828860-27F8-8746-A063-BF08C36E0E4E}" srcOrd="0" destOrd="0" presId="urn:microsoft.com/office/officeart/2005/8/layout/process3"/>
    <dgm:cxn modelId="{81421BB8-02A6-0840-934A-C65AC52C550B}" srcId="{013610F0-1632-7444-8203-972D54E9D77F}" destId="{E8694FAC-CEDC-B845-92F0-892542F33220}" srcOrd="0" destOrd="0" parTransId="{047390BB-45D8-8842-814C-221A91F9AE22}" sibTransId="{48512A6F-8556-8F48-8E93-21A98D792A63}"/>
    <dgm:cxn modelId="{7C1750A7-DED5-D04D-A9D8-731B9FA1849A}" type="presOf" srcId="{108E70B4-2CEA-944A-9853-5B8CD7829EE4}" destId="{E9739C3B-DDEE-994A-B4D3-1963159C0E5A}" srcOrd="1" destOrd="0" presId="urn:microsoft.com/office/officeart/2005/8/layout/process3"/>
    <dgm:cxn modelId="{08465D19-1FCF-D746-96C9-8BDE92A30F47}" type="presOf" srcId="{E3431648-9468-5C41-86CB-4DAB4F3C7DEC}" destId="{BFBCE6FA-7EA4-A84E-84F1-D542CD3F90D6}" srcOrd="0" destOrd="0" presId="urn:microsoft.com/office/officeart/2005/8/layout/process3"/>
    <dgm:cxn modelId="{3FAFA717-020C-084A-BE19-E9910926B9B0}" srcId="{EA8A317F-3780-E64A-9294-172CCF8D7AE1}" destId="{E3431648-9468-5C41-86CB-4DAB4F3C7DEC}" srcOrd="0" destOrd="0" parTransId="{EA16DCA0-C2AF-2D44-8ACC-00C882C945D2}" sibTransId="{52E6E118-7788-354A-AD00-5AD9E6C80A58}"/>
    <dgm:cxn modelId="{FC2C863A-01F9-654A-8920-0C880D6E4CA5}" type="presOf" srcId="{7A2E16A6-D0AD-C342-99B2-60A770667642}" destId="{F9A6340D-C2D5-CC4F-B887-42FD1059E2BC}" srcOrd="0" destOrd="0" presId="urn:microsoft.com/office/officeart/2005/8/layout/process3"/>
    <dgm:cxn modelId="{99EBFEFC-4CD1-9B47-A064-A6ED3BA97867}" srcId="{79814675-0043-B64F-B6BD-0746D15360AA}" destId="{108E70B4-2CEA-944A-9853-5B8CD7829EE4}" srcOrd="2" destOrd="0" parTransId="{CBBC0AF5-DE7A-9146-99EC-9E517F0F4741}" sibTransId="{1D0572A2-AAA7-9D4D-BC48-2BCB55F472F4}"/>
    <dgm:cxn modelId="{F50A52FE-E1DF-1A4B-A16B-325E8E0A691B}" srcId="{108E70B4-2CEA-944A-9853-5B8CD7829EE4}" destId="{7A2E16A6-D0AD-C342-99B2-60A770667642}" srcOrd="0" destOrd="0" parTransId="{245E0A0D-F11E-1A4C-9A36-2C75B55DEAA1}" sibTransId="{89568AFE-8B01-E34A-84D8-C1998B24AFFD}"/>
    <dgm:cxn modelId="{AD44C291-0FBE-F24F-84A7-0707DFFE7276}" type="presOf" srcId="{E8694FAC-CEDC-B845-92F0-892542F33220}" destId="{F717066F-4EBF-0341-A208-3223EB6686F5}" srcOrd="0" destOrd="0" presId="urn:microsoft.com/office/officeart/2005/8/layout/process3"/>
    <dgm:cxn modelId="{7F271067-99F9-5D43-BA57-AADB8648B30A}" type="presOf" srcId="{5CE42E65-7CFB-7C42-B164-4929BF3E3DD3}" destId="{367B837D-8FA0-F64B-8D46-2C0196D79B0A}" srcOrd="1" destOrd="0" presId="urn:microsoft.com/office/officeart/2005/8/layout/process3"/>
    <dgm:cxn modelId="{80823276-C0A7-3840-8156-7C5DB65E9935}" type="presOf" srcId="{EA8A317F-3780-E64A-9294-172CCF8D7AE1}" destId="{9C8C1205-B1DF-D640-A3F6-581A9CA17D3C}" srcOrd="0" destOrd="0" presId="urn:microsoft.com/office/officeart/2005/8/layout/process3"/>
    <dgm:cxn modelId="{ADEF215E-75AC-B24E-BC5D-CAB182F9965D}" type="presOf" srcId="{EA8A317F-3780-E64A-9294-172CCF8D7AE1}" destId="{684A0E20-3DAD-2249-A61A-C7FD5F3C2E3C}" srcOrd="1" destOrd="0" presId="urn:microsoft.com/office/officeart/2005/8/layout/process3"/>
    <dgm:cxn modelId="{698D3E2C-A66D-6F4F-A609-775F2BD5A86D}" type="presOf" srcId="{79814675-0043-B64F-B6BD-0746D15360AA}" destId="{63078631-7D47-2449-B190-87CA8C208292}" srcOrd="0" destOrd="0" presId="urn:microsoft.com/office/officeart/2005/8/layout/process3"/>
    <dgm:cxn modelId="{C090463A-0771-334D-B8E0-B252675D1C29}" type="presOf" srcId="{F0A7E0BF-AD56-1547-9991-BCC5B08C82E7}" destId="{A4170097-88E6-0C49-BFF4-5FBA3BD86A3B}" srcOrd="0" destOrd="0" presId="urn:microsoft.com/office/officeart/2005/8/layout/process3"/>
    <dgm:cxn modelId="{9D16F0DC-85EB-CE4A-87D4-1E0C036355CE}" type="presOf" srcId="{F0A7E0BF-AD56-1547-9991-BCC5B08C82E7}" destId="{653D7B13-609D-C946-A968-57D5A23B62DE}" srcOrd="1" destOrd="0" presId="urn:microsoft.com/office/officeart/2005/8/layout/process3"/>
    <dgm:cxn modelId="{0141B96D-3412-1748-AE25-6E60DC89A7E5}" type="presOf" srcId="{108E70B4-2CEA-944A-9853-5B8CD7829EE4}" destId="{449B4A58-F2E4-0C4B-8287-F6591C70EE05}" srcOrd="0" destOrd="0" presId="urn:microsoft.com/office/officeart/2005/8/layout/process3"/>
    <dgm:cxn modelId="{523DCA7B-C0BC-0447-A31D-38F304D7F895}" type="presParOf" srcId="{63078631-7D47-2449-B190-87CA8C208292}" destId="{9989A5AC-0CD1-D345-97BD-44EF2996E1F4}" srcOrd="0" destOrd="0" presId="urn:microsoft.com/office/officeart/2005/8/layout/process3"/>
    <dgm:cxn modelId="{845A7FF0-4F80-044D-B2B7-BBEEFB29ABD7}" type="presParOf" srcId="{9989A5AC-0CD1-D345-97BD-44EF2996E1F4}" destId="{E4F9A840-BECC-AE4A-80AB-D6E852825E28}" srcOrd="0" destOrd="0" presId="urn:microsoft.com/office/officeart/2005/8/layout/process3"/>
    <dgm:cxn modelId="{98727733-6DC6-7F45-9F1F-F747D837D425}" type="presParOf" srcId="{9989A5AC-0CD1-D345-97BD-44EF2996E1F4}" destId="{A631D650-11DC-5C4C-825B-5C31FB90C53F}" srcOrd="1" destOrd="0" presId="urn:microsoft.com/office/officeart/2005/8/layout/process3"/>
    <dgm:cxn modelId="{7C1811DC-3695-0F4C-9493-9A9D4584445F}" type="presParOf" srcId="{9989A5AC-0CD1-D345-97BD-44EF2996E1F4}" destId="{F717066F-4EBF-0341-A208-3223EB6686F5}" srcOrd="2" destOrd="0" presId="urn:microsoft.com/office/officeart/2005/8/layout/process3"/>
    <dgm:cxn modelId="{79076E29-9D27-FA4C-B700-451DAF733DCB}" type="presParOf" srcId="{63078631-7D47-2449-B190-87CA8C208292}" destId="{A4170097-88E6-0C49-BFF4-5FBA3BD86A3B}" srcOrd="1" destOrd="0" presId="urn:microsoft.com/office/officeart/2005/8/layout/process3"/>
    <dgm:cxn modelId="{947D5F1B-F864-D346-BB76-6EB729B976EA}" type="presParOf" srcId="{A4170097-88E6-0C49-BFF4-5FBA3BD86A3B}" destId="{653D7B13-609D-C946-A968-57D5A23B62DE}" srcOrd="0" destOrd="0" presId="urn:microsoft.com/office/officeart/2005/8/layout/process3"/>
    <dgm:cxn modelId="{4804AC86-70B0-A243-B230-21A642910809}" type="presParOf" srcId="{63078631-7D47-2449-B190-87CA8C208292}" destId="{D51C3353-10BA-8743-9ABA-2A5FA6EADA34}" srcOrd="2" destOrd="0" presId="urn:microsoft.com/office/officeart/2005/8/layout/process3"/>
    <dgm:cxn modelId="{45B5D625-01D4-4B45-B11B-9EF130BC84AD}" type="presParOf" srcId="{D51C3353-10BA-8743-9ABA-2A5FA6EADA34}" destId="{9C8C1205-B1DF-D640-A3F6-581A9CA17D3C}" srcOrd="0" destOrd="0" presId="urn:microsoft.com/office/officeart/2005/8/layout/process3"/>
    <dgm:cxn modelId="{7357DA02-ED43-654A-8EB1-6E6F983DA950}" type="presParOf" srcId="{D51C3353-10BA-8743-9ABA-2A5FA6EADA34}" destId="{684A0E20-3DAD-2249-A61A-C7FD5F3C2E3C}" srcOrd="1" destOrd="0" presId="urn:microsoft.com/office/officeart/2005/8/layout/process3"/>
    <dgm:cxn modelId="{E655B59F-A914-CC46-AA39-B0830EAC0C10}" type="presParOf" srcId="{D51C3353-10BA-8743-9ABA-2A5FA6EADA34}" destId="{BFBCE6FA-7EA4-A84E-84F1-D542CD3F90D6}" srcOrd="2" destOrd="0" presId="urn:microsoft.com/office/officeart/2005/8/layout/process3"/>
    <dgm:cxn modelId="{357FFC7C-E0C3-BF4E-A3E2-A76BE84B8AC2}" type="presParOf" srcId="{63078631-7D47-2449-B190-87CA8C208292}" destId="{7A828860-27F8-8746-A063-BF08C36E0E4E}" srcOrd="3" destOrd="0" presId="urn:microsoft.com/office/officeart/2005/8/layout/process3"/>
    <dgm:cxn modelId="{6B020B8B-192D-6E46-AF62-6AFFC1BE6C4B}" type="presParOf" srcId="{7A828860-27F8-8746-A063-BF08C36E0E4E}" destId="{367B837D-8FA0-F64B-8D46-2C0196D79B0A}" srcOrd="0" destOrd="0" presId="urn:microsoft.com/office/officeart/2005/8/layout/process3"/>
    <dgm:cxn modelId="{15CAB8BA-2A6A-AD4F-816C-E6E1EF2C09A0}" type="presParOf" srcId="{63078631-7D47-2449-B190-87CA8C208292}" destId="{B9A4F584-8033-B04F-A4D2-3E211D4FC127}" srcOrd="4" destOrd="0" presId="urn:microsoft.com/office/officeart/2005/8/layout/process3"/>
    <dgm:cxn modelId="{7CC1ED5F-A94F-2A41-825A-74D6D49D2074}" type="presParOf" srcId="{B9A4F584-8033-B04F-A4D2-3E211D4FC127}" destId="{449B4A58-F2E4-0C4B-8287-F6591C70EE05}" srcOrd="0" destOrd="0" presId="urn:microsoft.com/office/officeart/2005/8/layout/process3"/>
    <dgm:cxn modelId="{7AFFD17E-32F8-EE44-8874-3869098DBA65}" type="presParOf" srcId="{B9A4F584-8033-B04F-A4D2-3E211D4FC127}" destId="{E9739C3B-DDEE-994A-B4D3-1963159C0E5A}" srcOrd="1" destOrd="0" presId="urn:microsoft.com/office/officeart/2005/8/layout/process3"/>
    <dgm:cxn modelId="{6A57B9C4-4ED9-534B-A507-448625E38DD4}" type="presParOf" srcId="{B9A4F584-8033-B04F-A4D2-3E211D4FC127}" destId="{F9A6340D-C2D5-CC4F-B887-42FD1059E2B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7088C-8B7D-2D48-BB83-76C9CFFBFCEE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EBE51-B73A-4041-AB07-F46788E4F1EA}">
      <dgm:prSet phldrT="[Text]"/>
      <dgm:spPr/>
      <dgm:t>
        <a:bodyPr/>
        <a:lstStyle/>
        <a:p>
          <a:r>
            <a:rPr lang="en-US" dirty="0" smtClean="0"/>
            <a:t>M1:1</a:t>
          </a:r>
          <a:endParaRPr lang="en-US" dirty="0"/>
        </a:p>
      </dgm:t>
    </dgm:pt>
    <dgm:pt modelId="{783D6DC4-4981-894E-A2BC-8F4A6EF4F7F5}" type="parTrans" cxnId="{3284BDC9-A7A4-7345-BCE1-B6B437059018}">
      <dgm:prSet/>
      <dgm:spPr/>
      <dgm:t>
        <a:bodyPr/>
        <a:lstStyle/>
        <a:p>
          <a:endParaRPr lang="en-US"/>
        </a:p>
      </dgm:t>
    </dgm:pt>
    <dgm:pt modelId="{F519E36A-1793-2644-A133-F0CF37A0615F}" type="sibTrans" cxnId="{3284BDC9-A7A4-7345-BCE1-B6B437059018}">
      <dgm:prSet/>
      <dgm:spPr/>
      <dgm:t>
        <a:bodyPr/>
        <a:lstStyle/>
        <a:p>
          <a:endParaRPr lang="en-US"/>
        </a:p>
      </dgm:t>
    </dgm:pt>
    <dgm:pt modelId="{1DACB704-731C-A94C-B29A-25D2AD384032}">
      <dgm:prSet phldrT="[Text]"/>
      <dgm:spPr/>
      <dgm:t>
        <a:bodyPr/>
        <a:lstStyle/>
        <a:p>
          <a:r>
            <a:rPr lang="en-US" dirty="0" smtClean="0"/>
            <a:t>Execute map function</a:t>
          </a:r>
          <a:endParaRPr lang="en-US" dirty="0"/>
        </a:p>
      </dgm:t>
    </dgm:pt>
    <dgm:pt modelId="{63C4958A-E01F-EA42-BDC0-49C3FBE8F5B2}" type="parTrans" cxnId="{7D370706-2847-9B4D-9848-570CCECE8448}">
      <dgm:prSet/>
      <dgm:spPr/>
      <dgm:t>
        <a:bodyPr/>
        <a:lstStyle/>
        <a:p>
          <a:endParaRPr lang="en-US"/>
        </a:p>
      </dgm:t>
    </dgm:pt>
    <dgm:pt modelId="{14E93D5A-35B7-1349-AD09-AC0E52EC9DCE}" type="sibTrans" cxnId="{7D370706-2847-9B4D-9848-570CCECE8448}">
      <dgm:prSet/>
      <dgm:spPr/>
      <dgm:t>
        <a:bodyPr/>
        <a:lstStyle/>
        <a:p>
          <a:endParaRPr lang="en-US"/>
        </a:p>
      </dgm:t>
    </dgm:pt>
    <dgm:pt modelId="{909E8C98-B516-6846-944A-222F3AFE6284}">
      <dgm:prSet phldrT="[Text]"/>
      <dgm:spPr/>
      <dgm:t>
        <a:bodyPr/>
        <a:lstStyle/>
        <a:p>
          <a:r>
            <a:rPr lang="en-US" dirty="0" smtClean="0"/>
            <a:t>M2:0</a:t>
          </a:r>
          <a:endParaRPr lang="en-US" dirty="0"/>
        </a:p>
      </dgm:t>
    </dgm:pt>
    <dgm:pt modelId="{C7ABB2BC-5C0B-1948-B5F4-76C20251A540}" type="parTrans" cxnId="{5CA7A177-0F48-1B4F-9CE8-2EEEC4BE9AD2}">
      <dgm:prSet/>
      <dgm:spPr/>
      <dgm:t>
        <a:bodyPr/>
        <a:lstStyle/>
        <a:p>
          <a:endParaRPr lang="en-US"/>
        </a:p>
      </dgm:t>
    </dgm:pt>
    <dgm:pt modelId="{FF26C7C1-4E4D-D449-B76F-0CAACA568D69}" type="sibTrans" cxnId="{5CA7A177-0F48-1B4F-9CE8-2EEEC4BE9AD2}">
      <dgm:prSet/>
      <dgm:spPr/>
      <dgm:t>
        <a:bodyPr/>
        <a:lstStyle/>
        <a:p>
          <a:endParaRPr lang="en-US"/>
        </a:p>
      </dgm:t>
    </dgm:pt>
    <dgm:pt modelId="{DE1C7727-638F-0746-8383-1370805B3421}">
      <dgm:prSet phldrT="[Text]"/>
      <dgm:spPr/>
      <dgm:t>
        <a:bodyPr/>
        <a:lstStyle/>
        <a:p>
          <a:r>
            <a:rPr lang="en-US" dirty="0" smtClean="0"/>
            <a:t>Reorder intermediate results</a:t>
          </a:r>
          <a:endParaRPr lang="en-US" dirty="0"/>
        </a:p>
      </dgm:t>
    </dgm:pt>
    <dgm:pt modelId="{515C20FB-FCB1-FB48-9E4C-2554F55D2907}" type="parTrans" cxnId="{BDE72A2E-7C33-6945-8B8F-CD0F59B04E02}">
      <dgm:prSet/>
      <dgm:spPr/>
      <dgm:t>
        <a:bodyPr/>
        <a:lstStyle/>
        <a:p>
          <a:endParaRPr lang="en-US"/>
        </a:p>
      </dgm:t>
    </dgm:pt>
    <dgm:pt modelId="{B210A13D-6169-F340-B75A-019BA2A235F7}" type="sibTrans" cxnId="{BDE72A2E-7C33-6945-8B8F-CD0F59B04E02}">
      <dgm:prSet/>
      <dgm:spPr/>
      <dgm:t>
        <a:bodyPr/>
        <a:lstStyle/>
        <a:p>
          <a:endParaRPr lang="en-US"/>
        </a:p>
      </dgm:t>
    </dgm:pt>
    <dgm:pt modelId="{CE8A6A43-2273-9042-8D05-D5973C3D94AB}" type="pres">
      <dgm:prSet presAssocID="{B9F7088C-8B7D-2D48-BB83-76C9CFFBFCE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A94CCC-9CE0-C947-9E0A-CAC95D44D7F6}" type="pres">
      <dgm:prSet presAssocID="{404EBE51-B73A-4041-AB07-F46788E4F1EA}" presName="composite" presStyleCnt="0"/>
      <dgm:spPr/>
    </dgm:pt>
    <dgm:pt modelId="{726F9B35-A75A-8147-A701-4108D76D5E2A}" type="pres">
      <dgm:prSet presAssocID="{404EBE51-B73A-4041-AB07-F46788E4F1E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2CFE7-B42C-8941-AD13-AA07A3C0FE00}" type="pres">
      <dgm:prSet presAssocID="{404EBE51-B73A-4041-AB07-F46788E4F1EA}" presName="parSh" presStyleLbl="node1" presStyleIdx="0" presStyleCnt="2" custScaleX="246048"/>
      <dgm:spPr/>
      <dgm:t>
        <a:bodyPr/>
        <a:lstStyle/>
        <a:p>
          <a:endParaRPr lang="en-US"/>
        </a:p>
      </dgm:t>
    </dgm:pt>
    <dgm:pt modelId="{CFDAC425-D466-2147-8365-EECF9E1FA767}" type="pres">
      <dgm:prSet presAssocID="{404EBE51-B73A-4041-AB07-F46788E4F1E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74DD1-E0C2-2C45-AFDA-76700471496D}" type="pres">
      <dgm:prSet presAssocID="{F519E36A-1793-2644-A133-F0CF37A0615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2C9CB85-1E89-A94F-AA2E-E7C5825023C2}" type="pres">
      <dgm:prSet presAssocID="{F519E36A-1793-2644-A133-F0CF37A0615F}" presName="connTx" presStyleLbl="sibTrans2D1" presStyleIdx="0" presStyleCnt="1"/>
      <dgm:spPr/>
      <dgm:t>
        <a:bodyPr/>
        <a:lstStyle/>
        <a:p>
          <a:endParaRPr lang="en-US"/>
        </a:p>
      </dgm:t>
    </dgm:pt>
    <dgm:pt modelId="{DF18EF11-CE21-134D-AD55-BE623FB68F10}" type="pres">
      <dgm:prSet presAssocID="{909E8C98-B516-6846-944A-222F3AFE6284}" presName="composite" presStyleCnt="0"/>
      <dgm:spPr/>
    </dgm:pt>
    <dgm:pt modelId="{11FFDA16-E113-DB4E-9397-89B0ED4D3DB2}" type="pres">
      <dgm:prSet presAssocID="{909E8C98-B516-6846-944A-222F3AFE6284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D71D9-F428-8142-A7E2-B008EDD949B2}" type="pres">
      <dgm:prSet presAssocID="{909E8C98-B516-6846-944A-222F3AFE6284}" presName="parSh" presStyleLbl="node1" presStyleIdx="1" presStyleCnt="2"/>
      <dgm:spPr/>
      <dgm:t>
        <a:bodyPr/>
        <a:lstStyle/>
        <a:p>
          <a:endParaRPr lang="en-US"/>
        </a:p>
      </dgm:t>
    </dgm:pt>
    <dgm:pt modelId="{8634BF78-1BB5-CD41-8A67-C89C70928153}" type="pres">
      <dgm:prSet presAssocID="{909E8C98-B516-6846-944A-222F3AFE6284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08CC07-2692-AD40-AD86-254CB824D29C}" type="presOf" srcId="{909E8C98-B516-6846-944A-222F3AFE6284}" destId="{15DD71D9-F428-8142-A7E2-B008EDD949B2}" srcOrd="1" destOrd="0" presId="urn:microsoft.com/office/officeart/2005/8/layout/process3"/>
    <dgm:cxn modelId="{DA77FE3B-5121-D54D-BE33-E90CA0C57F35}" type="presOf" srcId="{404EBE51-B73A-4041-AB07-F46788E4F1EA}" destId="{3EB2CFE7-B42C-8941-AD13-AA07A3C0FE00}" srcOrd="1" destOrd="0" presId="urn:microsoft.com/office/officeart/2005/8/layout/process3"/>
    <dgm:cxn modelId="{0CF0B1E3-4F05-D342-A8B4-C1CD4F22625E}" type="presOf" srcId="{DE1C7727-638F-0746-8383-1370805B3421}" destId="{8634BF78-1BB5-CD41-8A67-C89C70928153}" srcOrd="0" destOrd="0" presId="urn:microsoft.com/office/officeart/2005/8/layout/process3"/>
    <dgm:cxn modelId="{5F4E30FA-9198-1449-93A2-A0A899E4B8F4}" type="presOf" srcId="{909E8C98-B516-6846-944A-222F3AFE6284}" destId="{11FFDA16-E113-DB4E-9397-89B0ED4D3DB2}" srcOrd="0" destOrd="0" presId="urn:microsoft.com/office/officeart/2005/8/layout/process3"/>
    <dgm:cxn modelId="{FFAC3CEA-27F0-3F4B-8D4E-57C5ED19AE10}" type="presOf" srcId="{F519E36A-1793-2644-A133-F0CF37A0615F}" destId="{34074DD1-E0C2-2C45-AFDA-76700471496D}" srcOrd="0" destOrd="0" presId="urn:microsoft.com/office/officeart/2005/8/layout/process3"/>
    <dgm:cxn modelId="{33C13AEB-638C-D541-9C4E-D02487EE71F8}" type="presOf" srcId="{B9F7088C-8B7D-2D48-BB83-76C9CFFBFCEE}" destId="{CE8A6A43-2273-9042-8D05-D5973C3D94AB}" srcOrd="0" destOrd="0" presId="urn:microsoft.com/office/officeart/2005/8/layout/process3"/>
    <dgm:cxn modelId="{BDE72A2E-7C33-6945-8B8F-CD0F59B04E02}" srcId="{909E8C98-B516-6846-944A-222F3AFE6284}" destId="{DE1C7727-638F-0746-8383-1370805B3421}" srcOrd="0" destOrd="0" parTransId="{515C20FB-FCB1-FB48-9E4C-2554F55D2907}" sibTransId="{B210A13D-6169-F340-B75A-019BA2A235F7}"/>
    <dgm:cxn modelId="{BC8D5A1E-A7CB-AB4F-8FD5-4A35EDE74482}" type="presOf" srcId="{F519E36A-1793-2644-A133-F0CF37A0615F}" destId="{D2C9CB85-1E89-A94F-AA2E-E7C5825023C2}" srcOrd="1" destOrd="0" presId="urn:microsoft.com/office/officeart/2005/8/layout/process3"/>
    <dgm:cxn modelId="{10F89036-66FB-2F43-911D-FB0A6163F5F6}" type="presOf" srcId="{1DACB704-731C-A94C-B29A-25D2AD384032}" destId="{CFDAC425-D466-2147-8365-EECF9E1FA767}" srcOrd="0" destOrd="0" presId="urn:microsoft.com/office/officeart/2005/8/layout/process3"/>
    <dgm:cxn modelId="{7D370706-2847-9B4D-9848-570CCECE8448}" srcId="{404EBE51-B73A-4041-AB07-F46788E4F1EA}" destId="{1DACB704-731C-A94C-B29A-25D2AD384032}" srcOrd="0" destOrd="0" parTransId="{63C4958A-E01F-EA42-BDC0-49C3FBE8F5B2}" sibTransId="{14E93D5A-35B7-1349-AD09-AC0E52EC9DCE}"/>
    <dgm:cxn modelId="{5CA7A177-0F48-1B4F-9CE8-2EEEC4BE9AD2}" srcId="{B9F7088C-8B7D-2D48-BB83-76C9CFFBFCEE}" destId="{909E8C98-B516-6846-944A-222F3AFE6284}" srcOrd="1" destOrd="0" parTransId="{C7ABB2BC-5C0B-1948-B5F4-76C20251A540}" sibTransId="{FF26C7C1-4E4D-D449-B76F-0CAACA568D69}"/>
    <dgm:cxn modelId="{47B8C72E-194C-8D4F-BD10-FC2EA4F75D2B}" type="presOf" srcId="{404EBE51-B73A-4041-AB07-F46788E4F1EA}" destId="{726F9B35-A75A-8147-A701-4108D76D5E2A}" srcOrd="0" destOrd="0" presId="urn:microsoft.com/office/officeart/2005/8/layout/process3"/>
    <dgm:cxn modelId="{3284BDC9-A7A4-7345-BCE1-B6B437059018}" srcId="{B9F7088C-8B7D-2D48-BB83-76C9CFFBFCEE}" destId="{404EBE51-B73A-4041-AB07-F46788E4F1EA}" srcOrd="0" destOrd="0" parTransId="{783D6DC4-4981-894E-A2BC-8F4A6EF4F7F5}" sibTransId="{F519E36A-1793-2644-A133-F0CF37A0615F}"/>
    <dgm:cxn modelId="{A4EF7CB5-8D4E-294C-9125-97CD07C42133}" type="presParOf" srcId="{CE8A6A43-2273-9042-8D05-D5973C3D94AB}" destId="{51A94CCC-9CE0-C947-9E0A-CAC95D44D7F6}" srcOrd="0" destOrd="0" presId="urn:microsoft.com/office/officeart/2005/8/layout/process3"/>
    <dgm:cxn modelId="{4CFBF2FC-CD7C-4F4E-9A8E-5273A65DAA50}" type="presParOf" srcId="{51A94CCC-9CE0-C947-9E0A-CAC95D44D7F6}" destId="{726F9B35-A75A-8147-A701-4108D76D5E2A}" srcOrd="0" destOrd="0" presId="urn:microsoft.com/office/officeart/2005/8/layout/process3"/>
    <dgm:cxn modelId="{37B820EB-094A-B641-810B-904A57A65C52}" type="presParOf" srcId="{51A94CCC-9CE0-C947-9E0A-CAC95D44D7F6}" destId="{3EB2CFE7-B42C-8941-AD13-AA07A3C0FE00}" srcOrd="1" destOrd="0" presId="urn:microsoft.com/office/officeart/2005/8/layout/process3"/>
    <dgm:cxn modelId="{049A9931-C481-FD4F-AC2F-8A530C6CA155}" type="presParOf" srcId="{51A94CCC-9CE0-C947-9E0A-CAC95D44D7F6}" destId="{CFDAC425-D466-2147-8365-EECF9E1FA767}" srcOrd="2" destOrd="0" presId="urn:microsoft.com/office/officeart/2005/8/layout/process3"/>
    <dgm:cxn modelId="{9719967F-406B-CF43-B445-1F82E5E3DD80}" type="presParOf" srcId="{CE8A6A43-2273-9042-8D05-D5973C3D94AB}" destId="{34074DD1-E0C2-2C45-AFDA-76700471496D}" srcOrd="1" destOrd="0" presId="urn:microsoft.com/office/officeart/2005/8/layout/process3"/>
    <dgm:cxn modelId="{3899AF02-5D12-864D-8069-7C32EEF1E77E}" type="presParOf" srcId="{34074DD1-E0C2-2C45-AFDA-76700471496D}" destId="{D2C9CB85-1E89-A94F-AA2E-E7C5825023C2}" srcOrd="0" destOrd="0" presId="urn:microsoft.com/office/officeart/2005/8/layout/process3"/>
    <dgm:cxn modelId="{AC42670F-D23F-F341-929A-EFB9C5970A24}" type="presParOf" srcId="{CE8A6A43-2273-9042-8D05-D5973C3D94AB}" destId="{DF18EF11-CE21-134D-AD55-BE623FB68F10}" srcOrd="2" destOrd="0" presId="urn:microsoft.com/office/officeart/2005/8/layout/process3"/>
    <dgm:cxn modelId="{11CE357C-3E17-C04B-B76B-C15CC24D517A}" type="presParOf" srcId="{DF18EF11-CE21-134D-AD55-BE623FB68F10}" destId="{11FFDA16-E113-DB4E-9397-89B0ED4D3DB2}" srcOrd="0" destOrd="0" presId="urn:microsoft.com/office/officeart/2005/8/layout/process3"/>
    <dgm:cxn modelId="{7B3D5F8B-6C77-4A4E-88D6-B425FC5CE22B}" type="presParOf" srcId="{DF18EF11-CE21-134D-AD55-BE623FB68F10}" destId="{15DD71D9-F428-8142-A7E2-B008EDD949B2}" srcOrd="1" destOrd="0" presId="urn:microsoft.com/office/officeart/2005/8/layout/process3"/>
    <dgm:cxn modelId="{DFAEB39A-E413-0342-A94E-296E69D8C397}" type="presParOf" srcId="{DF18EF11-CE21-134D-AD55-BE623FB68F10}" destId="{8634BF78-1BB5-CD41-8A67-C89C7092815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9F7088C-8B7D-2D48-BB83-76C9CFFBFCEE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EBE51-B73A-4041-AB07-F46788E4F1EA}">
      <dgm:prSet phldrT="[Text]"/>
      <dgm:spPr/>
      <dgm:t>
        <a:bodyPr/>
        <a:lstStyle/>
        <a:p>
          <a:r>
            <a:rPr lang="en-US" smtClean="0"/>
            <a:t>M1:?</a:t>
          </a:r>
          <a:endParaRPr lang="en-US" dirty="0"/>
        </a:p>
      </dgm:t>
    </dgm:pt>
    <dgm:pt modelId="{783D6DC4-4981-894E-A2BC-8F4A6EF4F7F5}" type="parTrans" cxnId="{3284BDC9-A7A4-7345-BCE1-B6B437059018}">
      <dgm:prSet/>
      <dgm:spPr/>
      <dgm:t>
        <a:bodyPr/>
        <a:lstStyle/>
        <a:p>
          <a:endParaRPr lang="en-US"/>
        </a:p>
      </dgm:t>
    </dgm:pt>
    <dgm:pt modelId="{F519E36A-1793-2644-A133-F0CF37A0615F}" type="sibTrans" cxnId="{3284BDC9-A7A4-7345-BCE1-B6B437059018}">
      <dgm:prSet/>
      <dgm:spPr/>
      <dgm:t>
        <a:bodyPr/>
        <a:lstStyle/>
        <a:p>
          <a:endParaRPr lang="en-US"/>
        </a:p>
      </dgm:t>
    </dgm:pt>
    <dgm:pt modelId="{1DACB704-731C-A94C-B29A-25D2AD384032}">
      <dgm:prSet phldrT="[Text]"/>
      <dgm:spPr/>
      <dgm:t>
        <a:bodyPr/>
        <a:lstStyle/>
        <a:p>
          <a:r>
            <a:rPr lang="en-US" dirty="0" smtClean="0"/>
            <a:t>Execute map function</a:t>
          </a:r>
          <a:endParaRPr lang="en-US" dirty="0"/>
        </a:p>
      </dgm:t>
    </dgm:pt>
    <dgm:pt modelId="{63C4958A-E01F-EA42-BDC0-49C3FBE8F5B2}" type="parTrans" cxnId="{7D370706-2847-9B4D-9848-570CCECE8448}">
      <dgm:prSet/>
      <dgm:spPr/>
      <dgm:t>
        <a:bodyPr/>
        <a:lstStyle/>
        <a:p>
          <a:endParaRPr lang="en-US"/>
        </a:p>
      </dgm:t>
    </dgm:pt>
    <dgm:pt modelId="{14E93D5A-35B7-1349-AD09-AC0E52EC9DCE}" type="sibTrans" cxnId="{7D370706-2847-9B4D-9848-570CCECE8448}">
      <dgm:prSet/>
      <dgm:spPr/>
      <dgm:t>
        <a:bodyPr/>
        <a:lstStyle/>
        <a:p>
          <a:endParaRPr lang="en-US"/>
        </a:p>
      </dgm:t>
    </dgm:pt>
    <dgm:pt modelId="{909E8C98-B516-6846-944A-222F3AFE6284}">
      <dgm:prSet phldrT="[Text]"/>
      <dgm:spPr/>
      <dgm:t>
        <a:bodyPr/>
        <a:lstStyle/>
        <a:p>
          <a:r>
            <a:rPr lang="en-US" dirty="0" smtClean="0"/>
            <a:t>M2:?</a:t>
          </a:r>
          <a:endParaRPr lang="en-US" dirty="0"/>
        </a:p>
      </dgm:t>
    </dgm:pt>
    <dgm:pt modelId="{C7ABB2BC-5C0B-1948-B5F4-76C20251A540}" type="parTrans" cxnId="{5CA7A177-0F48-1B4F-9CE8-2EEEC4BE9AD2}">
      <dgm:prSet/>
      <dgm:spPr/>
      <dgm:t>
        <a:bodyPr/>
        <a:lstStyle/>
        <a:p>
          <a:endParaRPr lang="en-US"/>
        </a:p>
      </dgm:t>
    </dgm:pt>
    <dgm:pt modelId="{FF26C7C1-4E4D-D449-B76F-0CAACA568D69}" type="sibTrans" cxnId="{5CA7A177-0F48-1B4F-9CE8-2EEEC4BE9AD2}">
      <dgm:prSet/>
      <dgm:spPr/>
      <dgm:t>
        <a:bodyPr/>
        <a:lstStyle/>
        <a:p>
          <a:endParaRPr lang="en-US"/>
        </a:p>
      </dgm:t>
    </dgm:pt>
    <dgm:pt modelId="{DE1C7727-638F-0746-8383-1370805B3421}">
      <dgm:prSet phldrT="[Text]"/>
      <dgm:spPr/>
      <dgm:t>
        <a:bodyPr/>
        <a:lstStyle/>
        <a:p>
          <a:r>
            <a:rPr lang="en-US" dirty="0" smtClean="0"/>
            <a:t>Reorder intermediate results</a:t>
          </a:r>
          <a:endParaRPr lang="en-US" dirty="0"/>
        </a:p>
      </dgm:t>
    </dgm:pt>
    <dgm:pt modelId="{515C20FB-FCB1-FB48-9E4C-2554F55D2907}" type="parTrans" cxnId="{BDE72A2E-7C33-6945-8B8F-CD0F59B04E02}">
      <dgm:prSet/>
      <dgm:spPr/>
      <dgm:t>
        <a:bodyPr/>
        <a:lstStyle/>
        <a:p>
          <a:endParaRPr lang="en-US"/>
        </a:p>
      </dgm:t>
    </dgm:pt>
    <dgm:pt modelId="{B210A13D-6169-F340-B75A-019BA2A235F7}" type="sibTrans" cxnId="{BDE72A2E-7C33-6945-8B8F-CD0F59B04E02}">
      <dgm:prSet/>
      <dgm:spPr/>
      <dgm:t>
        <a:bodyPr/>
        <a:lstStyle/>
        <a:p>
          <a:endParaRPr lang="en-US"/>
        </a:p>
      </dgm:t>
    </dgm:pt>
    <dgm:pt modelId="{CE8A6A43-2273-9042-8D05-D5973C3D94AB}" type="pres">
      <dgm:prSet presAssocID="{B9F7088C-8B7D-2D48-BB83-76C9CFFBFCE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A94CCC-9CE0-C947-9E0A-CAC95D44D7F6}" type="pres">
      <dgm:prSet presAssocID="{404EBE51-B73A-4041-AB07-F46788E4F1EA}" presName="composite" presStyleCnt="0"/>
      <dgm:spPr/>
    </dgm:pt>
    <dgm:pt modelId="{726F9B35-A75A-8147-A701-4108D76D5E2A}" type="pres">
      <dgm:prSet presAssocID="{404EBE51-B73A-4041-AB07-F46788E4F1E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2CFE7-B42C-8941-AD13-AA07A3C0FE00}" type="pres">
      <dgm:prSet presAssocID="{404EBE51-B73A-4041-AB07-F46788E4F1EA}" presName="parSh" presStyleLbl="node1" presStyleIdx="0" presStyleCnt="2"/>
      <dgm:spPr/>
      <dgm:t>
        <a:bodyPr/>
        <a:lstStyle/>
        <a:p>
          <a:endParaRPr lang="en-US"/>
        </a:p>
      </dgm:t>
    </dgm:pt>
    <dgm:pt modelId="{CFDAC425-D466-2147-8365-EECF9E1FA767}" type="pres">
      <dgm:prSet presAssocID="{404EBE51-B73A-4041-AB07-F46788E4F1E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74DD1-E0C2-2C45-AFDA-76700471496D}" type="pres">
      <dgm:prSet presAssocID="{F519E36A-1793-2644-A133-F0CF37A0615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2C9CB85-1E89-A94F-AA2E-E7C5825023C2}" type="pres">
      <dgm:prSet presAssocID="{F519E36A-1793-2644-A133-F0CF37A0615F}" presName="connTx" presStyleLbl="sibTrans2D1" presStyleIdx="0" presStyleCnt="1"/>
      <dgm:spPr/>
      <dgm:t>
        <a:bodyPr/>
        <a:lstStyle/>
        <a:p>
          <a:endParaRPr lang="en-US"/>
        </a:p>
      </dgm:t>
    </dgm:pt>
    <dgm:pt modelId="{DF18EF11-CE21-134D-AD55-BE623FB68F10}" type="pres">
      <dgm:prSet presAssocID="{909E8C98-B516-6846-944A-222F3AFE6284}" presName="composite" presStyleCnt="0"/>
      <dgm:spPr/>
    </dgm:pt>
    <dgm:pt modelId="{11FFDA16-E113-DB4E-9397-89B0ED4D3DB2}" type="pres">
      <dgm:prSet presAssocID="{909E8C98-B516-6846-944A-222F3AFE6284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D71D9-F428-8142-A7E2-B008EDD949B2}" type="pres">
      <dgm:prSet presAssocID="{909E8C98-B516-6846-944A-222F3AFE6284}" presName="parSh" presStyleLbl="node1" presStyleIdx="1" presStyleCnt="2"/>
      <dgm:spPr/>
      <dgm:t>
        <a:bodyPr/>
        <a:lstStyle/>
        <a:p>
          <a:endParaRPr lang="en-US"/>
        </a:p>
      </dgm:t>
    </dgm:pt>
    <dgm:pt modelId="{8634BF78-1BB5-CD41-8A67-C89C70928153}" type="pres">
      <dgm:prSet presAssocID="{909E8C98-B516-6846-944A-222F3AFE6284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9B5628-4688-9347-83BB-153AD17967FA}" type="presOf" srcId="{404EBE51-B73A-4041-AB07-F46788E4F1EA}" destId="{726F9B35-A75A-8147-A701-4108D76D5E2A}" srcOrd="0" destOrd="0" presId="urn:microsoft.com/office/officeart/2005/8/layout/process3"/>
    <dgm:cxn modelId="{0B2C9AB6-FE66-3E48-B156-469102DD40AE}" type="presOf" srcId="{DE1C7727-638F-0746-8383-1370805B3421}" destId="{8634BF78-1BB5-CD41-8A67-C89C70928153}" srcOrd="0" destOrd="0" presId="urn:microsoft.com/office/officeart/2005/8/layout/process3"/>
    <dgm:cxn modelId="{8682249C-AB68-A841-971D-ED69D6CC2C79}" type="presOf" srcId="{F519E36A-1793-2644-A133-F0CF37A0615F}" destId="{34074DD1-E0C2-2C45-AFDA-76700471496D}" srcOrd="0" destOrd="0" presId="urn:microsoft.com/office/officeart/2005/8/layout/process3"/>
    <dgm:cxn modelId="{BA321229-BD6E-7E44-8AD7-C3D3F17AEDCB}" type="presOf" srcId="{404EBE51-B73A-4041-AB07-F46788E4F1EA}" destId="{3EB2CFE7-B42C-8941-AD13-AA07A3C0FE00}" srcOrd="1" destOrd="0" presId="urn:microsoft.com/office/officeart/2005/8/layout/process3"/>
    <dgm:cxn modelId="{A1E4E1C2-30D4-FB48-804F-3D374F41F4C0}" type="presOf" srcId="{F519E36A-1793-2644-A133-F0CF37A0615F}" destId="{D2C9CB85-1E89-A94F-AA2E-E7C5825023C2}" srcOrd="1" destOrd="0" presId="urn:microsoft.com/office/officeart/2005/8/layout/process3"/>
    <dgm:cxn modelId="{DE8A200F-AA44-D549-9050-EC944E3D7DB1}" type="presOf" srcId="{909E8C98-B516-6846-944A-222F3AFE6284}" destId="{15DD71D9-F428-8142-A7E2-B008EDD949B2}" srcOrd="1" destOrd="0" presId="urn:microsoft.com/office/officeart/2005/8/layout/process3"/>
    <dgm:cxn modelId="{7BB1485F-750E-914F-A0C5-FB0EDDD9A182}" type="presOf" srcId="{B9F7088C-8B7D-2D48-BB83-76C9CFFBFCEE}" destId="{CE8A6A43-2273-9042-8D05-D5973C3D94AB}" srcOrd="0" destOrd="0" presId="urn:microsoft.com/office/officeart/2005/8/layout/process3"/>
    <dgm:cxn modelId="{BDE72A2E-7C33-6945-8B8F-CD0F59B04E02}" srcId="{909E8C98-B516-6846-944A-222F3AFE6284}" destId="{DE1C7727-638F-0746-8383-1370805B3421}" srcOrd="0" destOrd="0" parTransId="{515C20FB-FCB1-FB48-9E4C-2554F55D2907}" sibTransId="{B210A13D-6169-F340-B75A-019BA2A235F7}"/>
    <dgm:cxn modelId="{C980DB36-8B5D-924E-A4F7-DEC1C9030B1D}" type="presOf" srcId="{909E8C98-B516-6846-944A-222F3AFE6284}" destId="{11FFDA16-E113-DB4E-9397-89B0ED4D3DB2}" srcOrd="0" destOrd="0" presId="urn:microsoft.com/office/officeart/2005/8/layout/process3"/>
    <dgm:cxn modelId="{001DB2DF-7779-5744-92FA-E80FAB8D9FAC}" type="presOf" srcId="{1DACB704-731C-A94C-B29A-25D2AD384032}" destId="{CFDAC425-D466-2147-8365-EECF9E1FA767}" srcOrd="0" destOrd="0" presId="urn:microsoft.com/office/officeart/2005/8/layout/process3"/>
    <dgm:cxn modelId="{7D370706-2847-9B4D-9848-570CCECE8448}" srcId="{404EBE51-B73A-4041-AB07-F46788E4F1EA}" destId="{1DACB704-731C-A94C-B29A-25D2AD384032}" srcOrd="0" destOrd="0" parTransId="{63C4958A-E01F-EA42-BDC0-49C3FBE8F5B2}" sibTransId="{14E93D5A-35B7-1349-AD09-AC0E52EC9DCE}"/>
    <dgm:cxn modelId="{5CA7A177-0F48-1B4F-9CE8-2EEEC4BE9AD2}" srcId="{B9F7088C-8B7D-2D48-BB83-76C9CFFBFCEE}" destId="{909E8C98-B516-6846-944A-222F3AFE6284}" srcOrd="1" destOrd="0" parTransId="{C7ABB2BC-5C0B-1948-B5F4-76C20251A540}" sibTransId="{FF26C7C1-4E4D-D449-B76F-0CAACA568D69}"/>
    <dgm:cxn modelId="{3284BDC9-A7A4-7345-BCE1-B6B437059018}" srcId="{B9F7088C-8B7D-2D48-BB83-76C9CFFBFCEE}" destId="{404EBE51-B73A-4041-AB07-F46788E4F1EA}" srcOrd="0" destOrd="0" parTransId="{783D6DC4-4981-894E-A2BC-8F4A6EF4F7F5}" sibTransId="{F519E36A-1793-2644-A133-F0CF37A0615F}"/>
    <dgm:cxn modelId="{A2200459-87DF-C542-A42F-21087DFEA3CF}" type="presParOf" srcId="{CE8A6A43-2273-9042-8D05-D5973C3D94AB}" destId="{51A94CCC-9CE0-C947-9E0A-CAC95D44D7F6}" srcOrd="0" destOrd="0" presId="urn:microsoft.com/office/officeart/2005/8/layout/process3"/>
    <dgm:cxn modelId="{970A81D1-4A95-5B4A-ACA0-22B291D70D7A}" type="presParOf" srcId="{51A94CCC-9CE0-C947-9E0A-CAC95D44D7F6}" destId="{726F9B35-A75A-8147-A701-4108D76D5E2A}" srcOrd="0" destOrd="0" presId="urn:microsoft.com/office/officeart/2005/8/layout/process3"/>
    <dgm:cxn modelId="{68A40C97-4FBB-6D40-9CE1-2505092C4DF1}" type="presParOf" srcId="{51A94CCC-9CE0-C947-9E0A-CAC95D44D7F6}" destId="{3EB2CFE7-B42C-8941-AD13-AA07A3C0FE00}" srcOrd="1" destOrd="0" presId="urn:microsoft.com/office/officeart/2005/8/layout/process3"/>
    <dgm:cxn modelId="{9E8D05B6-4F24-274F-B8BE-558F5BA223E5}" type="presParOf" srcId="{51A94CCC-9CE0-C947-9E0A-CAC95D44D7F6}" destId="{CFDAC425-D466-2147-8365-EECF9E1FA767}" srcOrd="2" destOrd="0" presId="urn:microsoft.com/office/officeart/2005/8/layout/process3"/>
    <dgm:cxn modelId="{9F21BE93-1876-2D4D-847C-A7FEF2BFE3C9}" type="presParOf" srcId="{CE8A6A43-2273-9042-8D05-D5973C3D94AB}" destId="{34074DD1-E0C2-2C45-AFDA-76700471496D}" srcOrd="1" destOrd="0" presId="urn:microsoft.com/office/officeart/2005/8/layout/process3"/>
    <dgm:cxn modelId="{13C1C38C-B949-8D43-8A2E-FBE29F61F85B}" type="presParOf" srcId="{34074DD1-E0C2-2C45-AFDA-76700471496D}" destId="{D2C9CB85-1E89-A94F-AA2E-E7C5825023C2}" srcOrd="0" destOrd="0" presId="urn:microsoft.com/office/officeart/2005/8/layout/process3"/>
    <dgm:cxn modelId="{992ACFAA-8F6B-6E41-AA15-01ECA9FCD9FE}" type="presParOf" srcId="{CE8A6A43-2273-9042-8D05-D5973C3D94AB}" destId="{DF18EF11-CE21-134D-AD55-BE623FB68F10}" srcOrd="2" destOrd="0" presId="urn:microsoft.com/office/officeart/2005/8/layout/process3"/>
    <dgm:cxn modelId="{1FE0766C-98DA-574F-8944-7CF0DF125750}" type="presParOf" srcId="{DF18EF11-CE21-134D-AD55-BE623FB68F10}" destId="{11FFDA16-E113-DB4E-9397-89B0ED4D3DB2}" srcOrd="0" destOrd="0" presId="urn:microsoft.com/office/officeart/2005/8/layout/process3"/>
    <dgm:cxn modelId="{7C597ED8-9119-CC4E-938F-76CAC0D09FA1}" type="presParOf" srcId="{DF18EF11-CE21-134D-AD55-BE623FB68F10}" destId="{15DD71D9-F428-8142-A7E2-B008EDD949B2}" srcOrd="1" destOrd="0" presId="urn:microsoft.com/office/officeart/2005/8/layout/process3"/>
    <dgm:cxn modelId="{B84D3F66-F3E0-FC43-A154-4AF9EA0094E5}" type="presParOf" srcId="{DF18EF11-CE21-134D-AD55-BE623FB68F10}" destId="{8634BF78-1BB5-CD41-8A67-C89C7092815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smtClean="0"/>
            <a:t>1/4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D5722E-AFAB-0C45-AAEB-46B3C1CE397C}" type="presOf" srcId="{9854B44D-A78F-7C4A-889D-F98E8556EF2F}" destId="{328C086E-9D47-EB4A-A0DE-EFC81DA0A813}" srcOrd="1" destOrd="0" presId="urn:microsoft.com/office/officeart/2005/8/layout/hProcess6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4B0C8CAF-C6B5-2040-9B3F-D2D4BC91CD3F}" type="presOf" srcId="{34251515-589F-5942-82E8-5FACEF0A8705}" destId="{7A212B77-0884-E64A-91F2-12C4FA7EBCE7}" srcOrd="1" destOrd="0" presId="urn:microsoft.com/office/officeart/2005/8/layout/hProcess6"/>
    <dgm:cxn modelId="{48439552-C9B8-5546-B73C-A974CE5E6728}" type="presOf" srcId="{42F863C5-4293-8142-A806-4BA471767E46}" destId="{559A4CCB-77F2-A745-AB33-638336348FBE}" srcOrd="0" destOrd="0" presId="urn:microsoft.com/office/officeart/2005/8/layout/hProcess6"/>
    <dgm:cxn modelId="{D05D2B0C-057B-3E40-99B1-B6924D1B0613}" type="presOf" srcId="{21C12A2E-9C98-A049-AA2D-D3C630AADD02}" destId="{7A212B77-0884-E64A-91F2-12C4FA7EBCE7}" srcOrd="1" destOrd="1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251BA922-8D18-8A45-8673-F1D7A30D00EE}" type="presOf" srcId="{9854B44D-A78F-7C4A-889D-F98E8556EF2F}" destId="{F1944EF6-6656-1A43-9056-CAC6B3CF5816}" srcOrd="0" destOrd="0" presId="urn:microsoft.com/office/officeart/2005/8/layout/hProcess6"/>
    <dgm:cxn modelId="{F2C57CDB-B5BB-2F42-91F8-9A36EC87A7B8}" type="presOf" srcId="{66041EDD-2D15-9940-8A0B-F8F424FAC907}" destId="{E1634BFF-A16D-0F4C-9A25-07595D51FAB7}" srcOrd="0" destOrd="0" presId="urn:microsoft.com/office/officeart/2005/8/layout/hProcess6"/>
    <dgm:cxn modelId="{E1BBD25E-972D-784E-B45B-62AA123880A4}" type="presOf" srcId="{34251515-589F-5942-82E8-5FACEF0A8705}" destId="{AA2B9609-FB49-E043-A095-EAD27E76082D}" srcOrd="0" destOrd="0" presId="urn:microsoft.com/office/officeart/2005/8/layout/hProcess6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04A427F4-3E8A-244A-BB1A-C38979936A58}" type="presOf" srcId="{4302F13F-51B8-3540-8346-1FDAB5C4CFE4}" destId="{B801141A-32DF-E04A-986E-6DF0BA64F2A3}" srcOrd="0" destOrd="0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273CFB44-EEC8-DE44-B4B1-BBB2816C3A03}" type="presOf" srcId="{0707B8EA-2CC9-E34A-B620-AFF6D35B1010}" destId="{F1944EF6-6656-1A43-9056-CAC6B3CF5816}" srcOrd="0" destOrd="1" presId="urn:microsoft.com/office/officeart/2005/8/layout/hProcess6"/>
    <dgm:cxn modelId="{26F6E5A2-6E71-3847-B585-6027B4B9D959}" type="presOf" srcId="{AD56F715-13FF-BC4D-B161-AE830B48DE38}" destId="{26B03923-03E9-7747-89FC-C3BFD4F592B6}" srcOrd="0" destOrd="0" presId="urn:microsoft.com/office/officeart/2005/8/layout/hProcess6"/>
    <dgm:cxn modelId="{5076B524-8E9B-2C4A-91C4-D67A99FBEBCF}" type="presOf" srcId="{1B21E8A8-515A-454E-8FD8-B99E083B60E6}" destId="{6C823613-75FA-FD4D-BB89-79C889AC5ECF}" srcOrd="0" destOrd="1" presId="urn:microsoft.com/office/officeart/2005/8/layout/hProcess6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D63AC6EA-8212-D34D-983A-54DDB5DF5261}" type="presOf" srcId="{1809D24B-04F6-FD43-9C0D-D4DD79BA522D}" destId="{CEC88757-DF2F-E84B-A5E8-1778CCE37B9E}" srcOrd="1" destOrd="0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50370B15-1944-A245-87B8-B8A1BF96212F}" type="presOf" srcId="{1B21E8A8-515A-454E-8FD8-B99E083B60E6}" destId="{CEC88757-DF2F-E84B-A5E8-1778CCE37B9E}" srcOrd="1" destOrd="1" presId="urn:microsoft.com/office/officeart/2005/8/layout/hProcess6"/>
    <dgm:cxn modelId="{99331D03-5DE8-3149-A51F-92E0C48B738F}" type="presOf" srcId="{1809D24B-04F6-FD43-9C0D-D4DD79BA522D}" destId="{6C823613-75FA-FD4D-BB89-79C889AC5ECF}" srcOrd="0" destOrd="0" presId="urn:microsoft.com/office/officeart/2005/8/layout/hProcess6"/>
    <dgm:cxn modelId="{CE8513FC-462C-EB4F-AE53-8B65002BB7DD}" type="presOf" srcId="{21C12A2E-9C98-A049-AA2D-D3C630AADD02}" destId="{AA2B9609-FB49-E043-A095-EAD27E76082D}" srcOrd="0" destOrd="1" presId="urn:microsoft.com/office/officeart/2005/8/layout/hProcess6"/>
    <dgm:cxn modelId="{61C1F936-EC4A-5E46-B263-AEE52FC52154}" type="presOf" srcId="{0707B8EA-2CC9-E34A-B620-AFF6D35B1010}" destId="{328C086E-9D47-EB4A-A0DE-EFC81DA0A813}" srcOrd="1" destOrd="1" presId="urn:microsoft.com/office/officeart/2005/8/layout/hProcess6"/>
    <dgm:cxn modelId="{7E73A38F-C83F-7C49-9221-FA4E7770B829}" type="presParOf" srcId="{B801141A-32DF-E04A-986E-6DF0BA64F2A3}" destId="{FB48185C-C1AB-E94E-AA47-B84C0D4782DF}" srcOrd="0" destOrd="0" presId="urn:microsoft.com/office/officeart/2005/8/layout/hProcess6"/>
    <dgm:cxn modelId="{E5855C40-6F6A-C44C-B2A0-9FCB143B717C}" type="presParOf" srcId="{FB48185C-C1AB-E94E-AA47-B84C0D4782DF}" destId="{97EDCC1B-39FF-8B4D-B9BF-C3EFE1D98731}" srcOrd="0" destOrd="0" presId="urn:microsoft.com/office/officeart/2005/8/layout/hProcess6"/>
    <dgm:cxn modelId="{BEC62D4F-A411-DC4B-9F93-308E77E8B502}" type="presParOf" srcId="{FB48185C-C1AB-E94E-AA47-B84C0D4782DF}" destId="{6C823613-75FA-FD4D-BB89-79C889AC5ECF}" srcOrd="1" destOrd="0" presId="urn:microsoft.com/office/officeart/2005/8/layout/hProcess6"/>
    <dgm:cxn modelId="{BE19E218-7FB4-2B49-90C5-3AF18225292E}" type="presParOf" srcId="{FB48185C-C1AB-E94E-AA47-B84C0D4782DF}" destId="{CEC88757-DF2F-E84B-A5E8-1778CCE37B9E}" srcOrd="2" destOrd="0" presId="urn:microsoft.com/office/officeart/2005/8/layout/hProcess6"/>
    <dgm:cxn modelId="{8A234419-14A0-F44B-BC00-52EB7E0F05D6}" type="presParOf" srcId="{FB48185C-C1AB-E94E-AA47-B84C0D4782DF}" destId="{E1634BFF-A16D-0F4C-9A25-07595D51FAB7}" srcOrd="3" destOrd="0" presId="urn:microsoft.com/office/officeart/2005/8/layout/hProcess6"/>
    <dgm:cxn modelId="{D1A46FE0-34A9-C24C-8B6C-7B186B071BA2}" type="presParOf" srcId="{B801141A-32DF-E04A-986E-6DF0BA64F2A3}" destId="{54A9B3BB-4C25-FB43-8D1D-BCF4C78F8450}" srcOrd="1" destOrd="0" presId="urn:microsoft.com/office/officeart/2005/8/layout/hProcess6"/>
    <dgm:cxn modelId="{C74FCB5C-A0AE-E444-B6CB-3704D05B8554}" type="presParOf" srcId="{B801141A-32DF-E04A-986E-6DF0BA64F2A3}" destId="{97155931-B4FB-1F49-866A-5C4FA0A8343B}" srcOrd="2" destOrd="0" presId="urn:microsoft.com/office/officeart/2005/8/layout/hProcess6"/>
    <dgm:cxn modelId="{A0DD7AF4-BB17-204F-B2D5-35BC92EDC3DB}" type="presParOf" srcId="{97155931-B4FB-1F49-866A-5C4FA0A8343B}" destId="{5FC8BAFE-2984-EC4B-9D68-51D9C240D373}" srcOrd="0" destOrd="0" presId="urn:microsoft.com/office/officeart/2005/8/layout/hProcess6"/>
    <dgm:cxn modelId="{9CED9008-075F-5F4F-9D63-ECB026A8B0A4}" type="presParOf" srcId="{97155931-B4FB-1F49-866A-5C4FA0A8343B}" destId="{F1944EF6-6656-1A43-9056-CAC6B3CF5816}" srcOrd="1" destOrd="0" presId="urn:microsoft.com/office/officeart/2005/8/layout/hProcess6"/>
    <dgm:cxn modelId="{38561B5E-C220-5744-81A0-AD32612BBB51}" type="presParOf" srcId="{97155931-B4FB-1F49-866A-5C4FA0A8343B}" destId="{328C086E-9D47-EB4A-A0DE-EFC81DA0A813}" srcOrd="2" destOrd="0" presId="urn:microsoft.com/office/officeart/2005/8/layout/hProcess6"/>
    <dgm:cxn modelId="{6C3958C3-D1EA-5B49-B998-255EA8A8CD6E}" type="presParOf" srcId="{97155931-B4FB-1F49-866A-5C4FA0A8343B}" destId="{26B03923-03E9-7747-89FC-C3BFD4F592B6}" srcOrd="3" destOrd="0" presId="urn:microsoft.com/office/officeart/2005/8/layout/hProcess6"/>
    <dgm:cxn modelId="{C82C6231-DE7B-ED49-A921-19174D4999EA}" type="presParOf" srcId="{B801141A-32DF-E04A-986E-6DF0BA64F2A3}" destId="{A3CF3B4F-4042-CC49-A204-29AE9C7EB39E}" srcOrd="3" destOrd="0" presId="urn:microsoft.com/office/officeart/2005/8/layout/hProcess6"/>
    <dgm:cxn modelId="{A43A3898-0747-424B-866B-B46648684137}" type="presParOf" srcId="{B801141A-32DF-E04A-986E-6DF0BA64F2A3}" destId="{67A0F0AE-71DA-8745-BC1D-CCE3D89D3C75}" srcOrd="4" destOrd="0" presId="urn:microsoft.com/office/officeart/2005/8/layout/hProcess6"/>
    <dgm:cxn modelId="{84BFE725-0E44-1249-8AA9-DA83D6427CE4}" type="presParOf" srcId="{67A0F0AE-71DA-8745-BC1D-CCE3D89D3C75}" destId="{417C1CDB-3293-9047-AB97-131284CEED7F}" srcOrd="0" destOrd="0" presId="urn:microsoft.com/office/officeart/2005/8/layout/hProcess6"/>
    <dgm:cxn modelId="{3AB5C3C6-8585-3A40-A1EA-8930A45343C4}" type="presParOf" srcId="{67A0F0AE-71DA-8745-BC1D-CCE3D89D3C75}" destId="{AA2B9609-FB49-E043-A095-EAD27E76082D}" srcOrd="1" destOrd="0" presId="urn:microsoft.com/office/officeart/2005/8/layout/hProcess6"/>
    <dgm:cxn modelId="{842EFD0E-60D3-9A45-B17B-2302F466E54E}" type="presParOf" srcId="{67A0F0AE-71DA-8745-BC1D-CCE3D89D3C75}" destId="{7A212B77-0884-E64A-91F2-12C4FA7EBCE7}" srcOrd="2" destOrd="0" presId="urn:microsoft.com/office/officeart/2005/8/layout/hProcess6"/>
    <dgm:cxn modelId="{A5757CA9-55FA-1140-B056-47E1DF64CA5B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smtClean="0"/>
            <a:t>1/4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5E1622DB-9009-FF4F-8A42-B128114F885B}" type="presOf" srcId="{1B21E8A8-515A-454E-8FD8-B99E083B60E6}" destId="{6C823613-75FA-FD4D-BB89-79C889AC5ECF}" srcOrd="0" destOrd="1" presId="urn:microsoft.com/office/officeart/2005/8/layout/hProcess6"/>
    <dgm:cxn modelId="{0FBCE689-9DB4-AE4D-B7E2-A46B48DDE2A1}" type="presOf" srcId="{66041EDD-2D15-9940-8A0B-F8F424FAC907}" destId="{E1634BFF-A16D-0F4C-9A25-07595D51FAB7}" srcOrd="0" destOrd="0" presId="urn:microsoft.com/office/officeart/2005/8/layout/hProcess6"/>
    <dgm:cxn modelId="{78A1F529-5C99-FE49-8ACD-A60AEA3B9E5C}" type="presOf" srcId="{AD56F715-13FF-BC4D-B161-AE830B48DE38}" destId="{26B03923-03E9-7747-89FC-C3BFD4F592B6}" srcOrd="0" destOrd="0" presId="urn:microsoft.com/office/officeart/2005/8/layout/hProcess6"/>
    <dgm:cxn modelId="{A3049153-7A88-E745-91F4-7E88E6278FA5}" type="presOf" srcId="{0707B8EA-2CC9-E34A-B620-AFF6D35B1010}" destId="{F1944EF6-6656-1A43-9056-CAC6B3CF5816}" srcOrd="0" destOrd="1" presId="urn:microsoft.com/office/officeart/2005/8/layout/hProcess6"/>
    <dgm:cxn modelId="{6A069896-BEE1-A34A-A085-58670A91C7AA}" type="presOf" srcId="{21C12A2E-9C98-A049-AA2D-D3C630AADD02}" destId="{AA2B9609-FB49-E043-A095-EAD27E76082D}" srcOrd="0" destOrd="1" presId="urn:microsoft.com/office/officeart/2005/8/layout/hProcess6"/>
    <dgm:cxn modelId="{7E2D0422-0FD8-A647-B744-02675B8BA9E6}" type="presOf" srcId="{1B21E8A8-515A-454E-8FD8-B99E083B60E6}" destId="{CEC88757-DF2F-E84B-A5E8-1778CCE37B9E}" srcOrd="1" destOrd="1" presId="urn:microsoft.com/office/officeart/2005/8/layout/hProcess6"/>
    <dgm:cxn modelId="{5CA37E07-F02E-0242-99B7-1FEC6728A1EB}" type="presOf" srcId="{21C12A2E-9C98-A049-AA2D-D3C630AADD02}" destId="{7A212B77-0884-E64A-91F2-12C4FA7EBCE7}" srcOrd="1" destOrd="1" presId="urn:microsoft.com/office/officeart/2005/8/layout/hProcess6"/>
    <dgm:cxn modelId="{40A3C9EA-69BE-2B44-A00E-AF7BB2F6B471}" type="presOf" srcId="{4302F13F-51B8-3540-8346-1FDAB5C4CFE4}" destId="{B801141A-32DF-E04A-986E-6DF0BA64F2A3}" srcOrd="0" destOrd="0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97171492-E3BC-E544-8233-B42F18BF2B6A}" type="presOf" srcId="{1809D24B-04F6-FD43-9C0D-D4DD79BA522D}" destId="{CEC88757-DF2F-E84B-A5E8-1778CCE37B9E}" srcOrd="1" destOrd="0" presId="urn:microsoft.com/office/officeart/2005/8/layout/hProcess6"/>
    <dgm:cxn modelId="{6EB7BAF1-04CD-DF41-B721-562297694644}" type="presOf" srcId="{1809D24B-04F6-FD43-9C0D-D4DD79BA522D}" destId="{6C823613-75FA-FD4D-BB89-79C889AC5ECF}" srcOrd="0" destOrd="0" presId="urn:microsoft.com/office/officeart/2005/8/layout/hProcess6"/>
    <dgm:cxn modelId="{31C4A75E-6992-DA45-B0A5-3C23ACA86850}" type="presOf" srcId="{34251515-589F-5942-82E8-5FACEF0A8705}" destId="{7A212B77-0884-E64A-91F2-12C4FA7EBCE7}" srcOrd="1" destOrd="0" presId="urn:microsoft.com/office/officeart/2005/8/layout/hProcess6"/>
    <dgm:cxn modelId="{4EA3BEA1-BC05-9742-9543-276AE2CCAB1F}" type="presOf" srcId="{42F863C5-4293-8142-A806-4BA471767E46}" destId="{559A4CCB-77F2-A745-AB33-638336348FBE}" srcOrd="0" destOrd="0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EDDB0B7B-AEA9-374A-863B-DF33B726F952}" type="presOf" srcId="{9854B44D-A78F-7C4A-889D-F98E8556EF2F}" destId="{328C086E-9D47-EB4A-A0DE-EFC81DA0A813}" srcOrd="1" destOrd="0" presId="urn:microsoft.com/office/officeart/2005/8/layout/hProcess6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FD9AD9EC-B832-9D4F-97AD-D7D5825B9678}" type="presOf" srcId="{0707B8EA-2CC9-E34A-B620-AFF6D35B1010}" destId="{328C086E-9D47-EB4A-A0DE-EFC81DA0A813}" srcOrd="1" destOrd="1" presId="urn:microsoft.com/office/officeart/2005/8/layout/hProcess6"/>
    <dgm:cxn modelId="{8E375C8D-0670-5D46-AAB9-E0B959213DB0}" type="presOf" srcId="{34251515-589F-5942-82E8-5FACEF0A8705}" destId="{AA2B9609-FB49-E043-A095-EAD27E76082D}" srcOrd="0" destOrd="0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084D6F12-A71F-2045-B721-09F1D7C4A0D6}" type="presOf" srcId="{9854B44D-A78F-7C4A-889D-F98E8556EF2F}" destId="{F1944EF6-6656-1A43-9056-CAC6B3CF5816}" srcOrd="0" destOrd="0" presId="urn:microsoft.com/office/officeart/2005/8/layout/hProcess6"/>
    <dgm:cxn modelId="{7A48DB19-3C59-EB46-8137-F44E9842E249}" type="presParOf" srcId="{B801141A-32DF-E04A-986E-6DF0BA64F2A3}" destId="{FB48185C-C1AB-E94E-AA47-B84C0D4782DF}" srcOrd="0" destOrd="0" presId="urn:microsoft.com/office/officeart/2005/8/layout/hProcess6"/>
    <dgm:cxn modelId="{82615E22-2C52-6B47-B32B-22E4BDD17B52}" type="presParOf" srcId="{FB48185C-C1AB-E94E-AA47-B84C0D4782DF}" destId="{97EDCC1B-39FF-8B4D-B9BF-C3EFE1D98731}" srcOrd="0" destOrd="0" presId="urn:microsoft.com/office/officeart/2005/8/layout/hProcess6"/>
    <dgm:cxn modelId="{A52730DF-85A9-B441-82FA-1BEDCEF20AD2}" type="presParOf" srcId="{FB48185C-C1AB-E94E-AA47-B84C0D4782DF}" destId="{6C823613-75FA-FD4D-BB89-79C889AC5ECF}" srcOrd="1" destOrd="0" presId="urn:microsoft.com/office/officeart/2005/8/layout/hProcess6"/>
    <dgm:cxn modelId="{9480143A-CD49-874A-9464-62D28AEA10CB}" type="presParOf" srcId="{FB48185C-C1AB-E94E-AA47-B84C0D4782DF}" destId="{CEC88757-DF2F-E84B-A5E8-1778CCE37B9E}" srcOrd="2" destOrd="0" presId="urn:microsoft.com/office/officeart/2005/8/layout/hProcess6"/>
    <dgm:cxn modelId="{04A3739B-3539-DA45-81D7-8ADF9525AC8A}" type="presParOf" srcId="{FB48185C-C1AB-E94E-AA47-B84C0D4782DF}" destId="{E1634BFF-A16D-0F4C-9A25-07595D51FAB7}" srcOrd="3" destOrd="0" presId="urn:microsoft.com/office/officeart/2005/8/layout/hProcess6"/>
    <dgm:cxn modelId="{7DA63E31-E01F-BB46-9693-8192C64A0F99}" type="presParOf" srcId="{B801141A-32DF-E04A-986E-6DF0BA64F2A3}" destId="{54A9B3BB-4C25-FB43-8D1D-BCF4C78F8450}" srcOrd="1" destOrd="0" presId="urn:microsoft.com/office/officeart/2005/8/layout/hProcess6"/>
    <dgm:cxn modelId="{8E275F2B-5753-9346-90D3-A993A04A7720}" type="presParOf" srcId="{B801141A-32DF-E04A-986E-6DF0BA64F2A3}" destId="{97155931-B4FB-1F49-866A-5C4FA0A8343B}" srcOrd="2" destOrd="0" presId="urn:microsoft.com/office/officeart/2005/8/layout/hProcess6"/>
    <dgm:cxn modelId="{61E688E4-AFAD-9C4C-A3E7-05B7D915C9C3}" type="presParOf" srcId="{97155931-B4FB-1F49-866A-5C4FA0A8343B}" destId="{5FC8BAFE-2984-EC4B-9D68-51D9C240D373}" srcOrd="0" destOrd="0" presId="urn:microsoft.com/office/officeart/2005/8/layout/hProcess6"/>
    <dgm:cxn modelId="{F6D851D5-04D1-4A46-B1AF-89DA6A1B8FF2}" type="presParOf" srcId="{97155931-B4FB-1F49-866A-5C4FA0A8343B}" destId="{F1944EF6-6656-1A43-9056-CAC6B3CF5816}" srcOrd="1" destOrd="0" presId="urn:microsoft.com/office/officeart/2005/8/layout/hProcess6"/>
    <dgm:cxn modelId="{4C8A62B9-ABCE-6341-8E31-A7E0F49D0634}" type="presParOf" srcId="{97155931-B4FB-1F49-866A-5C4FA0A8343B}" destId="{328C086E-9D47-EB4A-A0DE-EFC81DA0A813}" srcOrd="2" destOrd="0" presId="urn:microsoft.com/office/officeart/2005/8/layout/hProcess6"/>
    <dgm:cxn modelId="{5DB6A845-E009-2343-AE3A-F290D3CF4249}" type="presParOf" srcId="{97155931-B4FB-1F49-866A-5C4FA0A8343B}" destId="{26B03923-03E9-7747-89FC-C3BFD4F592B6}" srcOrd="3" destOrd="0" presId="urn:microsoft.com/office/officeart/2005/8/layout/hProcess6"/>
    <dgm:cxn modelId="{C58E256C-06D9-B846-9A03-5E973A8F4AB6}" type="presParOf" srcId="{B801141A-32DF-E04A-986E-6DF0BA64F2A3}" destId="{A3CF3B4F-4042-CC49-A204-29AE9C7EB39E}" srcOrd="3" destOrd="0" presId="urn:microsoft.com/office/officeart/2005/8/layout/hProcess6"/>
    <dgm:cxn modelId="{F80F9D0B-D648-704D-B17B-ED359D807911}" type="presParOf" srcId="{B801141A-32DF-E04A-986E-6DF0BA64F2A3}" destId="{67A0F0AE-71DA-8745-BC1D-CCE3D89D3C75}" srcOrd="4" destOrd="0" presId="urn:microsoft.com/office/officeart/2005/8/layout/hProcess6"/>
    <dgm:cxn modelId="{BEB83B84-4402-F944-98EC-414705CDD7E9}" type="presParOf" srcId="{67A0F0AE-71DA-8745-BC1D-CCE3D89D3C75}" destId="{417C1CDB-3293-9047-AB97-131284CEED7F}" srcOrd="0" destOrd="0" presId="urn:microsoft.com/office/officeart/2005/8/layout/hProcess6"/>
    <dgm:cxn modelId="{5B950EDB-7A80-424C-803E-331368BD18A6}" type="presParOf" srcId="{67A0F0AE-71DA-8745-BC1D-CCE3D89D3C75}" destId="{AA2B9609-FB49-E043-A095-EAD27E76082D}" srcOrd="1" destOrd="0" presId="urn:microsoft.com/office/officeart/2005/8/layout/hProcess6"/>
    <dgm:cxn modelId="{95CB7129-B888-1B48-A409-67B9A7AE8700}" type="presParOf" srcId="{67A0F0AE-71DA-8745-BC1D-CCE3D89D3C75}" destId="{7A212B77-0884-E64A-91F2-12C4FA7EBCE7}" srcOrd="2" destOrd="0" presId="urn:microsoft.com/office/officeart/2005/8/layout/hProcess6"/>
    <dgm:cxn modelId="{6561CDEE-D2F9-7349-95BE-CA79725C6EF4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1/5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 phldr="1"/>
      <dgm:spPr/>
      <dgm:t>
        <a:bodyPr/>
        <a:lstStyle/>
        <a:p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 phldr="1"/>
      <dgm:spPr/>
      <dgm:t>
        <a:bodyPr/>
        <a:lstStyle/>
        <a:p>
          <a:endParaRPr lang="en-US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747647-78CF-B94F-A92B-08BFA43F8BCC}" type="presOf" srcId="{1B21E8A8-515A-454E-8FD8-B99E083B60E6}" destId="{6C823613-75FA-FD4D-BB89-79C889AC5ECF}" srcOrd="0" destOrd="1" presId="urn:microsoft.com/office/officeart/2005/8/layout/hProcess6"/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316A7982-AC03-0B4D-975A-AF197F4267B5}" type="presOf" srcId="{9854B44D-A78F-7C4A-889D-F98E8556EF2F}" destId="{F1944EF6-6656-1A43-9056-CAC6B3CF5816}" srcOrd="0" destOrd="0" presId="urn:microsoft.com/office/officeart/2005/8/layout/hProcess6"/>
    <dgm:cxn modelId="{F296E176-DAD8-A247-A9C8-2E7D0B4FD1AD}" type="presOf" srcId="{21C12A2E-9C98-A049-AA2D-D3C630AADD02}" destId="{AA2B9609-FB49-E043-A095-EAD27E76082D}" srcOrd="0" destOrd="1" presId="urn:microsoft.com/office/officeart/2005/8/layout/hProcess6"/>
    <dgm:cxn modelId="{CD6811EE-9692-7A49-BE8C-F2F444C562B1}" type="presOf" srcId="{0707B8EA-2CC9-E34A-B620-AFF6D35B1010}" destId="{328C086E-9D47-EB4A-A0DE-EFC81DA0A813}" srcOrd="1" destOrd="1" presId="urn:microsoft.com/office/officeart/2005/8/layout/hProcess6"/>
    <dgm:cxn modelId="{71949494-5085-B049-9369-DDCF67072FF5}" type="presOf" srcId="{34251515-589F-5942-82E8-5FACEF0A8705}" destId="{7A212B77-0884-E64A-91F2-12C4FA7EBCE7}" srcOrd="1" destOrd="0" presId="urn:microsoft.com/office/officeart/2005/8/layout/hProcess6"/>
    <dgm:cxn modelId="{994B1C05-693E-C34F-B92E-2DE8EFB9AADE}" type="presOf" srcId="{1809D24B-04F6-FD43-9C0D-D4DD79BA522D}" destId="{CEC88757-DF2F-E84B-A5E8-1778CCE37B9E}" srcOrd="1" destOrd="0" presId="urn:microsoft.com/office/officeart/2005/8/layout/hProcess6"/>
    <dgm:cxn modelId="{363C9E08-84CB-1E43-BF7D-ABD4B2C01DD0}" type="presOf" srcId="{42F863C5-4293-8142-A806-4BA471767E46}" destId="{559A4CCB-77F2-A745-AB33-638336348FBE}" srcOrd="0" destOrd="0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9996D62D-DF88-BE44-AA4C-67EFA705F837}" type="presOf" srcId="{4302F13F-51B8-3540-8346-1FDAB5C4CFE4}" destId="{B801141A-32DF-E04A-986E-6DF0BA64F2A3}" srcOrd="0" destOrd="0" presId="urn:microsoft.com/office/officeart/2005/8/layout/hProcess6"/>
    <dgm:cxn modelId="{FC796FBC-800A-3C41-9857-1F68C2D09A5C}" type="presOf" srcId="{34251515-589F-5942-82E8-5FACEF0A8705}" destId="{AA2B9609-FB49-E043-A095-EAD27E76082D}" srcOrd="0" destOrd="0" presId="urn:microsoft.com/office/officeart/2005/8/layout/hProcess6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4E5AE975-3F03-FC41-BF43-38861A9FFF12}" type="presOf" srcId="{21C12A2E-9C98-A049-AA2D-D3C630AADD02}" destId="{7A212B77-0884-E64A-91F2-12C4FA7EBCE7}" srcOrd="1" destOrd="1" presId="urn:microsoft.com/office/officeart/2005/8/layout/hProcess6"/>
    <dgm:cxn modelId="{D94B840C-1DE9-8544-BD29-D165174F996F}" type="presOf" srcId="{9854B44D-A78F-7C4A-889D-F98E8556EF2F}" destId="{328C086E-9D47-EB4A-A0DE-EFC81DA0A813}" srcOrd="1" destOrd="0" presId="urn:microsoft.com/office/officeart/2005/8/layout/hProcess6"/>
    <dgm:cxn modelId="{00DE0FFA-DF53-6F40-AD32-CE7219EC08F1}" type="presOf" srcId="{0707B8EA-2CC9-E34A-B620-AFF6D35B1010}" destId="{F1944EF6-6656-1A43-9056-CAC6B3CF5816}" srcOrd="0" destOrd="1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A530C4B3-1281-1645-8AB5-0BB1938D9CC6}" type="presOf" srcId="{AD56F715-13FF-BC4D-B161-AE830B48DE38}" destId="{26B03923-03E9-7747-89FC-C3BFD4F592B6}" srcOrd="0" destOrd="0" presId="urn:microsoft.com/office/officeart/2005/8/layout/hProcess6"/>
    <dgm:cxn modelId="{C0B20CEF-9ACA-D645-908F-84ECF331EC4D}" type="presOf" srcId="{1809D24B-04F6-FD43-9C0D-D4DD79BA522D}" destId="{6C823613-75FA-FD4D-BB89-79C889AC5ECF}" srcOrd="0" destOrd="0" presId="urn:microsoft.com/office/officeart/2005/8/layout/hProcess6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8BCFCBFF-7FF5-E440-A0CB-6AE0559D6D63}" type="presOf" srcId="{66041EDD-2D15-9940-8A0B-F8F424FAC907}" destId="{E1634BFF-A16D-0F4C-9A25-07595D51FAB7}" srcOrd="0" destOrd="0" presId="urn:microsoft.com/office/officeart/2005/8/layout/hProcess6"/>
    <dgm:cxn modelId="{8539CC7A-25C3-B447-BC60-0D5524CF65E0}" type="presOf" srcId="{1B21E8A8-515A-454E-8FD8-B99E083B60E6}" destId="{CEC88757-DF2F-E84B-A5E8-1778CCE37B9E}" srcOrd="1" destOrd="1" presId="urn:microsoft.com/office/officeart/2005/8/layout/hProcess6"/>
    <dgm:cxn modelId="{4B5F63A9-5B46-D54E-9337-D8452DE0ECF9}" type="presParOf" srcId="{B801141A-32DF-E04A-986E-6DF0BA64F2A3}" destId="{FB48185C-C1AB-E94E-AA47-B84C0D4782DF}" srcOrd="0" destOrd="0" presId="urn:microsoft.com/office/officeart/2005/8/layout/hProcess6"/>
    <dgm:cxn modelId="{E0AD1037-0FED-644D-8D27-9BFFE9D978B7}" type="presParOf" srcId="{FB48185C-C1AB-E94E-AA47-B84C0D4782DF}" destId="{97EDCC1B-39FF-8B4D-B9BF-C3EFE1D98731}" srcOrd="0" destOrd="0" presId="urn:microsoft.com/office/officeart/2005/8/layout/hProcess6"/>
    <dgm:cxn modelId="{FB5CAD0F-1766-8841-8E29-A6A5764D98E4}" type="presParOf" srcId="{FB48185C-C1AB-E94E-AA47-B84C0D4782DF}" destId="{6C823613-75FA-FD4D-BB89-79C889AC5ECF}" srcOrd="1" destOrd="0" presId="urn:microsoft.com/office/officeart/2005/8/layout/hProcess6"/>
    <dgm:cxn modelId="{BD89C916-77BA-1E4A-AD36-52548C9C4E01}" type="presParOf" srcId="{FB48185C-C1AB-E94E-AA47-B84C0D4782DF}" destId="{CEC88757-DF2F-E84B-A5E8-1778CCE37B9E}" srcOrd="2" destOrd="0" presId="urn:microsoft.com/office/officeart/2005/8/layout/hProcess6"/>
    <dgm:cxn modelId="{63CCB941-FD22-FB40-92C8-2390CE0F621A}" type="presParOf" srcId="{FB48185C-C1AB-E94E-AA47-B84C0D4782DF}" destId="{E1634BFF-A16D-0F4C-9A25-07595D51FAB7}" srcOrd="3" destOrd="0" presId="urn:microsoft.com/office/officeart/2005/8/layout/hProcess6"/>
    <dgm:cxn modelId="{C0314C11-E786-784E-8F39-DE3BA2261D09}" type="presParOf" srcId="{B801141A-32DF-E04A-986E-6DF0BA64F2A3}" destId="{54A9B3BB-4C25-FB43-8D1D-BCF4C78F8450}" srcOrd="1" destOrd="0" presId="urn:microsoft.com/office/officeart/2005/8/layout/hProcess6"/>
    <dgm:cxn modelId="{E6DEF841-EDB6-9545-A2CD-AFF82F7BE0EE}" type="presParOf" srcId="{B801141A-32DF-E04A-986E-6DF0BA64F2A3}" destId="{97155931-B4FB-1F49-866A-5C4FA0A8343B}" srcOrd="2" destOrd="0" presId="urn:microsoft.com/office/officeart/2005/8/layout/hProcess6"/>
    <dgm:cxn modelId="{6FC0285B-67B1-2042-B1C7-49D2450D4BF4}" type="presParOf" srcId="{97155931-B4FB-1F49-866A-5C4FA0A8343B}" destId="{5FC8BAFE-2984-EC4B-9D68-51D9C240D373}" srcOrd="0" destOrd="0" presId="urn:microsoft.com/office/officeart/2005/8/layout/hProcess6"/>
    <dgm:cxn modelId="{E1DD1120-7291-1148-A883-35D0D75DD867}" type="presParOf" srcId="{97155931-B4FB-1F49-866A-5C4FA0A8343B}" destId="{F1944EF6-6656-1A43-9056-CAC6B3CF5816}" srcOrd="1" destOrd="0" presId="urn:microsoft.com/office/officeart/2005/8/layout/hProcess6"/>
    <dgm:cxn modelId="{966A6CCF-3962-5346-BB70-83B2823D4DF2}" type="presParOf" srcId="{97155931-B4FB-1F49-866A-5C4FA0A8343B}" destId="{328C086E-9D47-EB4A-A0DE-EFC81DA0A813}" srcOrd="2" destOrd="0" presId="urn:microsoft.com/office/officeart/2005/8/layout/hProcess6"/>
    <dgm:cxn modelId="{57712ADE-0A62-1349-818B-D605A091101A}" type="presParOf" srcId="{97155931-B4FB-1F49-866A-5C4FA0A8343B}" destId="{26B03923-03E9-7747-89FC-C3BFD4F592B6}" srcOrd="3" destOrd="0" presId="urn:microsoft.com/office/officeart/2005/8/layout/hProcess6"/>
    <dgm:cxn modelId="{4B7A2EF7-0FA9-2747-A989-763AF22ABF18}" type="presParOf" srcId="{B801141A-32DF-E04A-986E-6DF0BA64F2A3}" destId="{A3CF3B4F-4042-CC49-A204-29AE9C7EB39E}" srcOrd="3" destOrd="0" presId="urn:microsoft.com/office/officeart/2005/8/layout/hProcess6"/>
    <dgm:cxn modelId="{C637CD9E-BEE3-E942-A73B-B75A34623073}" type="presParOf" srcId="{B801141A-32DF-E04A-986E-6DF0BA64F2A3}" destId="{67A0F0AE-71DA-8745-BC1D-CCE3D89D3C75}" srcOrd="4" destOrd="0" presId="urn:microsoft.com/office/officeart/2005/8/layout/hProcess6"/>
    <dgm:cxn modelId="{939CB489-9535-1A48-9DDA-1AA49F8DB1DE}" type="presParOf" srcId="{67A0F0AE-71DA-8745-BC1D-CCE3D89D3C75}" destId="{417C1CDB-3293-9047-AB97-131284CEED7F}" srcOrd="0" destOrd="0" presId="urn:microsoft.com/office/officeart/2005/8/layout/hProcess6"/>
    <dgm:cxn modelId="{488FCAC6-5FC4-8545-9885-AC229D7D72E6}" type="presParOf" srcId="{67A0F0AE-71DA-8745-BC1D-CCE3D89D3C75}" destId="{AA2B9609-FB49-E043-A095-EAD27E76082D}" srcOrd="1" destOrd="0" presId="urn:microsoft.com/office/officeart/2005/8/layout/hProcess6"/>
    <dgm:cxn modelId="{352F721C-A536-FF49-8EE1-2EAEE88FACC0}" type="presParOf" srcId="{67A0F0AE-71DA-8745-BC1D-CCE3D89D3C75}" destId="{7A212B77-0884-E64A-91F2-12C4FA7EBCE7}" srcOrd="2" destOrd="0" presId="urn:microsoft.com/office/officeart/2005/8/layout/hProcess6"/>
    <dgm:cxn modelId="{3DF2DEFE-93EE-B242-89F1-C99EB02BE418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dirty="0" smtClean="0"/>
            <a:t>Processing</a:t>
          </a:r>
          <a:endParaRPr lang="en-US" dirty="0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smtClean="0"/>
            <a:t>1/4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E806E3-E6AC-214E-8132-BFCE56879D30}" type="presOf" srcId="{21C12A2E-9C98-A049-AA2D-D3C630AADD02}" destId="{7A212B77-0884-E64A-91F2-12C4FA7EBCE7}" srcOrd="1" destOrd="1" presId="urn:microsoft.com/office/officeart/2005/8/layout/hProcess6"/>
    <dgm:cxn modelId="{CFCB5294-33D8-6E46-AC3B-C1D0729CCF8C}" type="presOf" srcId="{9854B44D-A78F-7C4A-889D-F98E8556EF2F}" destId="{F1944EF6-6656-1A43-9056-CAC6B3CF5816}" srcOrd="0" destOrd="0" presId="urn:microsoft.com/office/officeart/2005/8/layout/hProcess6"/>
    <dgm:cxn modelId="{C7B02511-DB7F-BE41-800B-B7F1E67B56CF}" type="presOf" srcId="{42F863C5-4293-8142-A806-4BA471767E46}" destId="{559A4CCB-77F2-A745-AB33-638336348FBE}" srcOrd="0" destOrd="0" presId="urn:microsoft.com/office/officeart/2005/8/layout/hProcess6"/>
    <dgm:cxn modelId="{F0BFB25F-3C30-3C44-A950-1171B8E1E368}" type="presOf" srcId="{34251515-589F-5942-82E8-5FACEF0A8705}" destId="{7A212B77-0884-E64A-91F2-12C4FA7EBCE7}" srcOrd="1" destOrd="0" presId="urn:microsoft.com/office/officeart/2005/8/layout/hProcess6"/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B0C69C74-70E2-8A45-A998-5CA803910606}" type="presOf" srcId="{1B21E8A8-515A-454E-8FD8-B99E083B60E6}" destId="{6C823613-75FA-FD4D-BB89-79C889AC5ECF}" srcOrd="0" destOrd="1" presId="urn:microsoft.com/office/officeart/2005/8/layout/hProcess6"/>
    <dgm:cxn modelId="{39BD590D-4573-8C49-91C2-3DCCE34DDC62}" type="presOf" srcId="{66041EDD-2D15-9940-8A0B-F8F424FAC907}" destId="{E1634BFF-A16D-0F4C-9A25-07595D51FAB7}" srcOrd="0" destOrd="0" presId="urn:microsoft.com/office/officeart/2005/8/layout/hProcess6"/>
    <dgm:cxn modelId="{111929D3-9AF8-FE41-968D-DC6350344085}" type="presOf" srcId="{4302F13F-51B8-3540-8346-1FDAB5C4CFE4}" destId="{B801141A-32DF-E04A-986E-6DF0BA64F2A3}" srcOrd="0" destOrd="0" presId="urn:microsoft.com/office/officeart/2005/8/layout/hProcess6"/>
    <dgm:cxn modelId="{2DF295AA-7785-AC44-9EA2-F7011066BEC9}" type="presOf" srcId="{1809D24B-04F6-FD43-9C0D-D4DD79BA522D}" destId="{CEC88757-DF2F-E84B-A5E8-1778CCE37B9E}" srcOrd="1" destOrd="0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C9B3935A-9220-2745-A587-785DBFC932E8}" type="presOf" srcId="{34251515-589F-5942-82E8-5FACEF0A8705}" destId="{AA2B9609-FB49-E043-A095-EAD27E76082D}" srcOrd="0" destOrd="0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694167A6-9D07-3C49-A2C1-811C89D32EB6}" type="presOf" srcId="{0707B8EA-2CC9-E34A-B620-AFF6D35B1010}" destId="{F1944EF6-6656-1A43-9056-CAC6B3CF5816}" srcOrd="0" destOrd="1" presId="urn:microsoft.com/office/officeart/2005/8/layout/hProcess6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D59913FD-387B-B24B-AF95-57F71BA95277}" type="presOf" srcId="{1B21E8A8-515A-454E-8FD8-B99E083B60E6}" destId="{CEC88757-DF2F-E84B-A5E8-1778CCE37B9E}" srcOrd="1" destOrd="1" presId="urn:microsoft.com/office/officeart/2005/8/layout/hProcess6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A54361A0-2B36-5642-B3F3-945F27E8D89E}" type="presOf" srcId="{AD56F715-13FF-BC4D-B161-AE830B48DE38}" destId="{26B03923-03E9-7747-89FC-C3BFD4F592B6}" srcOrd="0" destOrd="0" presId="urn:microsoft.com/office/officeart/2005/8/layout/hProcess6"/>
    <dgm:cxn modelId="{6BAB07B0-DA6C-294F-A7EA-413A3D742AAE}" type="presOf" srcId="{21C12A2E-9C98-A049-AA2D-D3C630AADD02}" destId="{AA2B9609-FB49-E043-A095-EAD27E76082D}" srcOrd="0" destOrd="1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D3585C5E-C434-C74A-9857-6D169031F75C}" type="presOf" srcId="{9854B44D-A78F-7C4A-889D-F98E8556EF2F}" destId="{328C086E-9D47-EB4A-A0DE-EFC81DA0A813}" srcOrd="1" destOrd="0" presId="urn:microsoft.com/office/officeart/2005/8/layout/hProcess6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0DE7DF33-3F80-4048-996E-572DD68A6627}" type="presOf" srcId="{0707B8EA-2CC9-E34A-B620-AFF6D35B1010}" destId="{328C086E-9D47-EB4A-A0DE-EFC81DA0A813}" srcOrd="1" destOrd="1" presId="urn:microsoft.com/office/officeart/2005/8/layout/hProcess6"/>
    <dgm:cxn modelId="{124043C1-410D-E043-A0F4-1E44EAD3523E}" type="presOf" srcId="{1809D24B-04F6-FD43-9C0D-D4DD79BA522D}" destId="{6C823613-75FA-FD4D-BB89-79C889AC5ECF}" srcOrd="0" destOrd="0" presId="urn:microsoft.com/office/officeart/2005/8/layout/hProcess6"/>
    <dgm:cxn modelId="{E8693AD1-26A9-A640-9B91-225E497349E5}" type="presParOf" srcId="{B801141A-32DF-E04A-986E-6DF0BA64F2A3}" destId="{FB48185C-C1AB-E94E-AA47-B84C0D4782DF}" srcOrd="0" destOrd="0" presId="urn:microsoft.com/office/officeart/2005/8/layout/hProcess6"/>
    <dgm:cxn modelId="{D8FB1ABB-4799-1045-B4F5-6A044108E4EE}" type="presParOf" srcId="{FB48185C-C1AB-E94E-AA47-B84C0D4782DF}" destId="{97EDCC1B-39FF-8B4D-B9BF-C3EFE1D98731}" srcOrd="0" destOrd="0" presId="urn:microsoft.com/office/officeart/2005/8/layout/hProcess6"/>
    <dgm:cxn modelId="{7AC631AC-13E6-0946-94B1-6544C31DF96E}" type="presParOf" srcId="{FB48185C-C1AB-E94E-AA47-B84C0D4782DF}" destId="{6C823613-75FA-FD4D-BB89-79C889AC5ECF}" srcOrd="1" destOrd="0" presId="urn:microsoft.com/office/officeart/2005/8/layout/hProcess6"/>
    <dgm:cxn modelId="{6ECD0608-BE9E-674E-9B53-E2473112599F}" type="presParOf" srcId="{FB48185C-C1AB-E94E-AA47-B84C0D4782DF}" destId="{CEC88757-DF2F-E84B-A5E8-1778CCE37B9E}" srcOrd="2" destOrd="0" presId="urn:microsoft.com/office/officeart/2005/8/layout/hProcess6"/>
    <dgm:cxn modelId="{7BE4530D-41C3-7E47-BF43-404349CBD9A0}" type="presParOf" srcId="{FB48185C-C1AB-E94E-AA47-B84C0D4782DF}" destId="{E1634BFF-A16D-0F4C-9A25-07595D51FAB7}" srcOrd="3" destOrd="0" presId="urn:microsoft.com/office/officeart/2005/8/layout/hProcess6"/>
    <dgm:cxn modelId="{245B3184-95B0-074B-A74D-E1D73DE51A96}" type="presParOf" srcId="{B801141A-32DF-E04A-986E-6DF0BA64F2A3}" destId="{54A9B3BB-4C25-FB43-8D1D-BCF4C78F8450}" srcOrd="1" destOrd="0" presId="urn:microsoft.com/office/officeart/2005/8/layout/hProcess6"/>
    <dgm:cxn modelId="{FAFEF6A9-2F49-2049-8494-25EAB34E0712}" type="presParOf" srcId="{B801141A-32DF-E04A-986E-6DF0BA64F2A3}" destId="{97155931-B4FB-1F49-866A-5C4FA0A8343B}" srcOrd="2" destOrd="0" presId="urn:microsoft.com/office/officeart/2005/8/layout/hProcess6"/>
    <dgm:cxn modelId="{273B569A-EF55-E64E-A31B-D9A92C3E07A8}" type="presParOf" srcId="{97155931-B4FB-1F49-866A-5C4FA0A8343B}" destId="{5FC8BAFE-2984-EC4B-9D68-51D9C240D373}" srcOrd="0" destOrd="0" presId="urn:microsoft.com/office/officeart/2005/8/layout/hProcess6"/>
    <dgm:cxn modelId="{C0A16CC0-84B3-DF43-9A60-301FBFDD9B71}" type="presParOf" srcId="{97155931-B4FB-1F49-866A-5C4FA0A8343B}" destId="{F1944EF6-6656-1A43-9056-CAC6B3CF5816}" srcOrd="1" destOrd="0" presId="urn:microsoft.com/office/officeart/2005/8/layout/hProcess6"/>
    <dgm:cxn modelId="{A5F186A2-5C67-C447-9FA0-AAAB913A7C47}" type="presParOf" srcId="{97155931-B4FB-1F49-866A-5C4FA0A8343B}" destId="{328C086E-9D47-EB4A-A0DE-EFC81DA0A813}" srcOrd="2" destOrd="0" presId="urn:microsoft.com/office/officeart/2005/8/layout/hProcess6"/>
    <dgm:cxn modelId="{551F31A6-62A1-644E-ADBF-DFE96CCB2575}" type="presParOf" srcId="{97155931-B4FB-1F49-866A-5C4FA0A8343B}" destId="{26B03923-03E9-7747-89FC-C3BFD4F592B6}" srcOrd="3" destOrd="0" presId="urn:microsoft.com/office/officeart/2005/8/layout/hProcess6"/>
    <dgm:cxn modelId="{FE7FB077-70BA-E44B-B945-38CF4F52435E}" type="presParOf" srcId="{B801141A-32DF-E04A-986E-6DF0BA64F2A3}" destId="{A3CF3B4F-4042-CC49-A204-29AE9C7EB39E}" srcOrd="3" destOrd="0" presId="urn:microsoft.com/office/officeart/2005/8/layout/hProcess6"/>
    <dgm:cxn modelId="{18D79CCF-CBE4-D044-B92A-50B8A290D254}" type="presParOf" srcId="{B801141A-32DF-E04A-986E-6DF0BA64F2A3}" destId="{67A0F0AE-71DA-8745-BC1D-CCE3D89D3C75}" srcOrd="4" destOrd="0" presId="urn:microsoft.com/office/officeart/2005/8/layout/hProcess6"/>
    <dgm:cxn modelId="{5DB56C6B-D3DA-C745-A48F-852A93C11247}" type="presParOf" srcId="{67A0F0AE-71DA-8745-BC1D-CCE3D89D3C75}" destId="{417C1CDB-3293-9047-AB97-131284CEED7F}" srcOrd="0" destOrd="0" presId="urn:microsoft.com/office/officeart/2005/8/layout/hProcess6"/>
    <dgm:cxn modelId="{92D9CC6D-26D9-AA45-93FE-D706CB6BBA2C}" type="presParOf" srcId="{67A0F0AE-71DA-8745-BC1D-CCE3D89D3C75}" destId="{AA2B9609-FB49-E043-A095-EAD27E76082D}" srcOrd="1" destOrd="0" presId="urn:microsoft.com/office/officeart/2005/8/layout/hProcess6"/>
    <dgm:cxn modelId="{37CFE6FB-9448-C842-9E8E-0D2EFD2B5470}" type="presParOf" srcId="{67A0F0AE-71DA-8745-BC1D-CCE3D89D3C75}" destId="{7A212B77-0884-E64A-91F2-12C4FA7EBCE7}" srcOrd="2" destOrd="0" presId="urn:microsoft.com/office/officeart/2005/8/layout/hProcess6"/>
    <dgm:cxn modelId="{FB46AE94-9FAA-3F4B-81AF-AC3879B5EF3D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smtClean="0"/>
            <a:t>1/4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4AC68C-DCBB-BE42-9233-C590C3F84E60}" type="presOf" srcId="{AD56F715-13FF-BC4D-B161-AE830B48DE38}" destId="{26B03923-03E9-7747-89FC-C3BFD4F592B6}" srcOrd="0" destOrd="0" presId="urn:microsoft.com/office/officeart/2005/8/layout/hProcess6"/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0CA55CB6-8355-1F47-82EE-6572F2DF5566}" type="presOf" srcId="{1B21E8A8-515A-454E-8FD8-B99E083B60E6}" destId="{6C823613-75FA-FD4D-BB89-79C889AC5ECF}" srcOrd="0" destOrd="1" presId="urn:microsoft.com/office/officeart/2005/8/layout/hProcess6"/>
    <dgm:cxn modelId="{155C31D3-A4D0-084D-AFAD-451FCA061A68}" type="presOf" srcId="{34251515-589F-5942-82E8-5FACEF0A8705}" destId="{7A212B77-0884-E64A-91F2-12C4FA7EBCE7}" srcOrd="1" destOrd="0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3DA16848-6F27-5145-B464-A62EC738945B}" type="presOf" srcId="{0707B8EA-2CC9-E34A-B620-AFF6D35B1010}" destId="{328C086E-9D47-EB4A-A0DE-EFC81DA0A813}" srcOrd="1" destOrd="1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74E3D1FB-4E6C-6940-9206-D96C3A8FDDA9}" type="presOf" srcId="{34251515-589F-5942-82E8-5FACEF0A8705}" destId="{AA2B9609-FB49-E043-A095-EAD27E76082D}" srcOrd="0" destOrd="0" presId="urn:microsoft.com/office/officeart/2005/8/layout/hProcess6"/>
    <dgm:cxn modelId="{369E7F53-96F4-1D46-8BB5-E21193625D06}" type="presOf" srcId="{21C12A2E-9C98-A049-AA2D-D3C630AADD02}" destId="{AA2B9609-FB49-E043-A095-EAD27E76082D}" srcOrd="0" destOrd="1" presId="urn:microsoft.com/office/officeart/2005/8/layout/hProcess6"/>
    <dgm:cxn modelId="{AA6EC230-7F0F-4C40-84F0-98C70D690C4B}" type="presOf" srcId="{0707B8EA-2CC9-E34A-B620-AFF6D35B1010}" destId="{F1944EF6-6656-1A43-9056-CAC6B3CF5816}" srcOrd="0" destOrd="1" presId="urn:microsoft.com/office/officeart/2005/8/layout/hProcess6"/>
    <dgm:cxn modelId="{49C1DE72-D37C-2F4E-B136-A4D898928497}" type="presOf" srcId="{66041EDD-2D15-9940-8A0B-F8F424FAC907}" destId="{E1634BFF-A16D-0F4C-9A25-07595D51FAB7}" srcOrd="0" destOrd="0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F408BD36-B822-3040-B8BF-01D62CC27712}" type="presOf" srcId="{42F863C5-4293-8142-A806-4BA471767E46}" destId="{559A4CCB-77F2-A745-AB33-638336348FBE}" srcOrd="0" destOrd="0" presId="urn:microsoft.com/office/officeart/2005/8/layout/hProcess6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D62C4CB2-36B2-5E47-86E1-3DB4D5FA8AEA}" type="presOf" srcId="{1809D24B-04F6-FD43-9C0D-D4DD79BA522D}" destId="{CEC88757-DF2F-E84B-A5E8-1778CCE37B9E}" srcOrd="1" destOrd="0" presId="urn:microsoft.com/office/officeart/2005/8/layout/hProcess6"/>
    <dgm:cxn modelId="{6282B8F1-1620-0A4A-9C80-DD9C2A495387}" type="presOf" srcId="{1B21E8A8-515A-454E-8FD8-B99E083B60E6}" destId="{CEC88757-DF2F-E84B-A5E8-1778CCE37B9E}" srcOrd="1" destOrd="1" presId="urn:microsoft.com/office/officeart/2005/8/layout/hProcess6"/>
    <dgm:cxn modelId="{A1B91D2B-3452-F64F-8203-C6A105CAEFBD}" type="presOf" srcId="{9854B44D-A78F-7C4A-889D-F98E8556EF2F}" destId="{F1944EF6-6656-1A43-9056-CAC6B3CF5816}" srcOrd="0" destOrd="0" presId="urn:microsoft.com/office/officeart/2005/8/layout/hProcess6"/>
    <dgm:cxn modelId="{80EBBB19-05CA-E749-B647-C047811735EB}" type="presOf" srcId="{1809D24B-04F6-FD43-9C0D-D4DD79BA522D}" destId="{6C823613-75FA-FD4D-BB89-79C889AC5ECF}" srcOrd="0" destOrd="0" presId="urn:microsoft.com/office/officeart/2005/8/layout/hProcess6"/>
    <dgm:cxn modelId="{55F06D96-3E6F-2143-BB1B-66907639CD4E}" type="presOf" srcId="{9854B44D-A78F-7C4A-889D-F98E8556EF2F}" destId="{328C086E-9D47-EB4A-A0DE-EFC81DA0A813}" srcOrd="1" destOrd="0" presId="urn:microsoft.com/office/officeart/2005/8/layout/hProcess6"/>
    <dgm:cxn modelId="{CFA00BB0-C7EE-814B-ADE4-FC6C696E9046}" type="presOf" srcId="{21C12A2E-9C98-A049-AA2D-D3C630AADD02}" destId="{7A212B77-0884-E64A-91F2-12C4FA7EBCE7}" srcOrd="1" destOrd="1" presId="urn:microsoft.com/office/officeart/2005/8/layout/hProcess6"/>
    <dgm:cxn modelId="{23ECF6D6-21CD-0B4B-9BD3-E7EF90C30706}" type="presOf" srcId="{4302F13F-51B8-3540-8346-1FDAB5C4CFE4}" destId="{B801141A-32DF-E04A-986E-6DF0BA64F2A3}" srcOrd="0" destOrd="0" presId="urn:microsoft.com/office/officeart/2005/8/layout/hProcess6"/>
    <dgm:cxn modelId="{B64BA879-E48E-CB4C-93C3-0EA0665292B9}" type="presParOf" srcId="{B801141A-32DF-E04A-986E-6DF0BA64F2A3}" destId="{FB48185C-C1AB-E94E-AA47-B84C0D4782DF}" srcOrd="0" destOrd="0" presId="urn:microsoft.com/office/officeart/2005/8/layout/hProcess6"/>
    <dgm:cxn modelId="{B54E9B33-2D52-6B40-9965-CBDB8E340E44}" type="presParOf" srcId="{FB48185C-C1AB-E94E-AA47-B84C0D4782DF}" destId="{97EDCC1B-39FF-8B4D-B9BF-C3EFE1D98731}" srcOrd="0" destOrd="0" presId="urn:microsoft.com/office/officeart/2005/8/layout/hProcess6"/>
    <dgm:cxn modelId="{20FEDA4D-E17B-934C-9623-7E052AF8C30E}" type="presParOf" srcId="{FB48185C-C1AB-E94E-AA47-B84C0D4782DF}" destId="{6C823613-75FA-FD4D-BB89-79C889AC5ECF}" srcOrd="1" destOrd="0" presId="urn:microsoft.com/office/officeart/2005/8/layout/hProcess6"/>
    <dgm:cxn modelId="{9BEE4762-B5D6-9F4F-86FD-E2D5881842BC}" type="presParOf" srcId="{FB48185C-C1AB-E94E-AA47-B84C0D4782DF}" destId="{CEC88757-DF2F-E84B-A5E8-1778CCE37B9E}" srcOrd="2" destOrd="0" presId="urn:microsoft.com/office/officeart/2005/8/layout/hProcess6"/>
    <dgm:cxn modelId="{193306FA-CF88-8143-8C4A-CFB51937BF45}" type="presParOf" srcId="{FB48185C-C1AB-E94E-AA47-B84C0D4782DF}" destId="{E1634BFF-A16D-0F4C-9A25-07595D51FAB7}" srcOrd="3" destOrd="0" presId="urn:microsoft.com/office/officeart/2005/8/layout/hProcess6"/>
    <dgm:cxn modelId="{B88719AD-50D2-2B4F-B5B6-0772D4B2B65F}" type="presParOf" srcId="{B801141A-32DF-E04A-986E-6DF0BA64F2A3}" destId="{54A9B3BB-4C25-FB43-8D1D-BCF4C78F8450}" srcOrd="1" destOrd="0" presId="urn:microsoft.com/office/officeart/2005/8/layout/hProcess6"/>
    <dgm:cxn modelId="{23B9BE70-51B6-314E-91DD-7406C70169CC}" type="presParOf" srcId="{B801141A-32DF-E04A-986E-6DF0BA64F2A3}" destId="{97155931-B4FB-1F49-866A-5C4FA0A8343B}" srcOrd="2" destOrd="0" presId="urn:microsoft.com/office/officeart/2005/8/layout/hProcess6"/>
    <dgm:cxn modelId="{E62EB0DC-F035-7D48-862F-F4C7C847FCC5}" type="presParOf" srcId="{97155931-B4FB-1F49-866A-5C4FA0A8343B}" destId="{5FC8BAFE-2984-EC4B-9D68-51D9C240D373}" srcOrd="0" destOrd="0" presId="urn:microsoft.com/office/officeart/2005/8/layout/hProcess6"/>
    <dgm:cxn modelId="{82684663-02EC-FE48-B21E-E0F64E9281BD}" type="presParOf" srcId="{97155931-B4FB-1F49-866A-5C4FA0A8343B}" destId="{F1944EF6-6656-1A43-9056-CAC6B3CF5816}" srcOrd="1" destOrd="0" presId="urn:microsoft.com/office/officeart/2005/8/layout/hProcess6"/>
    <dgm:cxn modelId="{52EB50A6-7525-6544-A0E3-7D4CB9FC1042}" type="presParOf" srcId="{97155931-B4FB-1F49-866A-5C4FA0A8343B}" destId="{328C086E-9D47-EB4A-A0DE-EFC81DA0A813}" srcOrd="2" destOrd="0" presId="urn:microsoft.com/office/officeart/2005/8/layout/hProcess6"/>
    <dgm:cxn modelId="{31513BF1-856A-EE4F-9108-1C072641335C}" type="presParOf" srcId="{97155931-B4FB-1F49-866A-5C4FA0A8343B}" destId="{26B03923-03E9-7747-89FC-C3BFD4F592B6}" srcOrd="3" destOrd="0" presId="urn:microsoft.com/office/officeart/2005/8/layout/hProcess6"/>
    <dgm:cxn modelId="{5C68C394-CAA6-8443-8DEA-5B859723ECF9}" type="presParOf" srcId="{B801141A-32DF-E04A-986E-6DF0BA64F2A3}" destId="{A3CF3B4F-4042-CC49-A204-29AE9C7EB39E}" srcOrd="3" destOrd="0" presId="urn:microsoft.com/office/officeart/2005/8/layout/hProcess6"/>
    <dgm:cxn modelId="{E9C7D91C-A362-AD44-827C-AA24E9E1E682}" type="presParOf" srcId="{B801141A-32DF-E04A-986E-6DF0BA64F2A3}" destId="{67A0F0AE-71DA-8745-BC1D-CCE3D89D3C75}" srcOrd="4" destOrd="0" presId="urn:microsoft.com/office/officeart/2005/8/layout/hProcess6"/>
    <dgm:cxn modelId="{4DAFEEDC-7ADC-7A43-880B-BA8B33487DE2}" type="presParOf" srcId="{67A0F0AE-71DA-8745-BC1D-CCE3D89D3C75}" destId="{417C1CDB-3293-9047-AB97-131284CEED7F}" srcOrd="0" destOrd="0" presId="urn:microsoft.com/office/officeart/2005/8/layout/hProcess6"/>
    <dgm:cxn modelId="{32261F23-AC02-814F-A1B6-B3066A12472E}" type="presParOf" srcId="{67A0F0AE-71DA-8745-BC1D-CCE3D89D3C75}" destId="{AA2B9609-FB49-E043-A095-EAD27E76082D}" srcOrd="1" destOrd="0" presId="urn:microsoft.com/office/officeart/2005/8/layout/hProcess6"/>
    <dgm:cxn modelId="{826A8759-71FA-6249-9119-D1348C134FF6}" type="presParOf" srcId="{67A0F0AE-71DA-8745-BC1D-CCE3D89D3C75}" destId="{7A212B77-0884-E64A-91F2-12C4FA7EBCE7}" srcOrd="2" destOrd="0" presId="urn:microsoft.com/office/officeart/2005/8/layout/hProcess6"/>
    <dgm:cxn modelId="{9CBB9F2B-1664-8E48-AAFE-5C917AB3A773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1/5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err="1" smtClean="0"/>
            <a:t>wating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1BF728EB-7859-024C-9E59-CB6E89E3A1DE}" type="presOf" srcId="{0707B8EA-2CC9-E34A-B620-AFF6D35B1010}" destId="{328C086E-9D47-EB4A-A0DE-EFC81DA0A813}" srcOrd="1" destOrd="1" presId="urn:microsoft.com/office/officeart/2005/8/layout/hProcess6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84F31C4D-8758-1A44-8F30-F3FF8E21DE67}" type="presOf" srcId="{34251515-589F-5942-82E8-5FACEF0A8705}" destId="{AA2B9609-FB49-E043-A095-EAD27E76082D}" srcOrd="0" destOrd="0" presId="urn:microsoft.com/office/officeart/2005/8/layout/hProcess6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B462F38D-DA6B-6646-A19E-03691511485B}" type="presOf" srcId="{AD56F715-13FF-BC4D-B161-AE830B48DE38}" destId="{26B03923-03E9-7747-89FC-C3BFD4F592B6}" srcOrd="0" destOrd="0" presId="urn:microsoft.com/office/officeart/2005/8/layout/hProcess6"/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BDCFA7E5-D2AA-4C46-BFE7-7022BD3B3FE7}" type="presOf" srcId="{1B21E8A8-515A-454E-8FD8-B99E083B60E6}" destId="{6C823613-75FA-FD4D-BB89-79C889AC5ECF}" srcOrd="0" destOrd="1" presId="urn:microsoft.com/office/officeart/2005/8/layout/hProcess6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8A56CE66-BCD2-8641-8423-5A92E67FF8C9}" type="presOf" srcId="{0707B8EA-2CC9-E34A-B620-AFF6D35B1010}" destId="{F1944EF6-6656-1A43-9056-CAC6B3CF5816}" srcOrd="0" destOrd="1" presId="urn:microsoft.com/office/officeart/2005/8/layout/hProcess6"/>
    <dgm:cxn modelId="{9140F1AF-D133-9748-8FEF-8A7DF9ED6154}" type="presOf" srcId="{1809D24B-04F6-FD43-9C0D-D4DD79BA522D}" destId="{6C823613-75FA-FD4D-BB89-79C889AC5ECF}" srcOrd="0" destOrd="0" presId="urn:microsoft.com/office/officeart/2005/8/layout/hProcess6"/>
    <dgm:cxn modelId="{C45C4F83-DA9A-A045-AE4A-B2E10E0A1B04}" type="presOf" srcId="{1B21E8A8-515A-454E-8FD8-B99E083B60E6}" destId="{CEC88757-DF2F-E84B-A5E8-1778CCE37B9E}" srcOrd="1" destOrd="1" presId="urn:microsoft.com/office/officeart/2005/8/layout/hProcess6"/>
    <dgm:cxn modelId="{391C4011-F57B-CC47-96F7-22B81F279249}" type="presOf" srcId="{9854B44D-A78F-7C4A-889D-F98E8556EF2F}" destId="{F1944EF6-6656-1A43-9056-CAC6B3CF5816}" srcOrd="0" destOrd="0" presId="urn:microsoft.com/office/officeart/2005/8/layout/hProcess6"/>
    <dgm:cxn modelId="{79091800-86A0-D948-B444-B083964357F2}" type="presOf" srcId="{42F863C5-4293-8142-A806-4BA471767E46}" destId="{559A4CCB-77F2-A745-AB33-638336348FBE}" srcOrd="0" destOrd="0" presId="urn:microsoft.com/office/officeart/2005/8/layout/hProcess6"/>
    <dgm:cxn modelId="{655937E3-D165-034F-ACEC-5482492A2C37}" type="presOf" srcId="{21C12A2E-9C98-A049-AA2D-D3C630AADD02}" destId="{AA2B9609-FB49-E043-A095-EAD27E76082D}" srcOrd="0" destOrd="1" presId="urn:microsoft.com/office/officeart/2005/8/layout/hProcess6"/>
    <dgm:cxn modelId="{A2819F32-0A9E-1449-95C3-0CF983ECF6AB}" type="presOf" srcId="{21C12A2E-9C98-A049-AA2D-D3C630AADD02}" destId="{7A212B77-0884-E64A-91F2-12C4FA7EBCE7}" srcOrd="1" destOrd="1" presId="urn:microsoft.com/office/officeart/2005/8/layout/hProcess6"/>
    <dgm:cxn modelId="{8C0A79C3-3147-1C46-A247-018E6E2BBA29}" type="presOf" srcId="{34251515-589F-5942-82E8-5FACEF0A8705}" destId="{7A212B77-0884-E64A-91F2-12C4FA7EBCE7}" srcOrd="1" destOrd="0" presId="urn:microsoft.com/office/officeart/2005/8/layout/hProcess6"/>
    <dgm:cxn modelId="{7D9DC347-F6B9-344E-A9D9-71834A6FCB1B}" type="presOf" srcId="{4302F13F-51B8-3540-8346-1FDAB5C4CFE4}" destId="{B801141A-32DF-E04A-986E-6DF0BA64F2A3}" srcOrd="0" destOrd="0" presId="urn:microsoft.com/office/officeart/2005/8/layout/hProcess6"/>
    <dgm:cxn modelId="{B4C153F3-6215-CC4A-AFDD-010F27B27C69}" type="presOf" srcId="{9854B44D-A78F-7C4A-889D-F98E8556EF2F}" destId="{328C086E-9D47-EB4A-A0DE-EFC81DA0A813}" srcOrd="1" destOrd="0" presId="urn:microsoft.com/office/officeart/2005/8/layout/hProcess6"/>
    <dgm:cxn modelId="{50AD5346-C6B8-074E-AD78-8A3F8CAFE4AB}" type="presOf" srcId="{1809D24B-04F6-FD43-9C0D-D4DD79BA522D}" destId="{CEC88757-DF2F-E84B-A5E8-1778CCE37B9E}" srcOrd="1" destOrd="0" presId="urn:microsoft.com/office/officeart/2005/8/layout/hProcess6"/>
    <dgm:cxn modelId="{EBFA79E0-CFE7-EE47-9066-28521876AC11}" type="presOf" srcId="{66041EDD-2D15-9940-8A0B-F8F424FAC907}" destId="{E1634BFF-A16D-0F4C-9A25-07595D51FAB7}" srcOrd="0" destOrd="0" presId="urn:microsoft.com/office/officeart/2005/8/layout/hProcess6"/>
    <dgm:cxn modelId="{7C0082D0-89D9-8F49-9CC4-8EB5FEEF49A6}" type="presParOf" srcId="{B801141A-32DF-E04A-986E-6DF0BA64F2A3}" destId="{FB48185C-C1AB-E94E-AA47-B84C0D4782DF}" srcOrd="0" destOrd="0" presId="urn:microsoft.com/office/officeart/2005/8/layout/hProcess6"/>
    <dgm:cxn modelId="{E0847D4D-4C08-D649-8D4A-B988355204CF}" type="presParOf" srcId="{FB48185C-C1AB-E94E-AA47-B84C0D4782DF}" destId="{97EDCC1B-39FF-8B4D-B9BF-C3EFE1D98731}" srcOrd="0" destOrd="0" presId="urn:microsoft.com/office/officeart/2005/8/layout/hProcess6"/>
    <dgm:cxn modelId="{A0288AA5-61FB-2B4C-8B36-DE1F3C3DA933}" type="presParOf" srcId="{FB48185C-C1AB-E94E-AA47-B84C0D4782DF}" destId="{6C823613-75FA-FD4D-BB89-79C889AC5ECF}" srcOrd="1" destOrd="0" presId="urn:microsoft.com/office/officeart/2005/8/layout/hProcess6"/>
    <dgm:cxn modelId="{300EB128-BBF6-DD48-9976-AFBEA936CF82}" type="presParOf" srcId="{FB48185C-C1AB-E94E-AA47-B84C0D4782DF}" destId="{CEC88757-DF2F-E84B-A5E8-1778CCE37B9E}" srcOrd="2" destOrd="0" presId="urn:microsoft.com/office/officeart/2005/8/layout/hProcess6"/>
    <dgm:cxn modelId="{80760360-F195-6544-BF8C-A78DD577F35F}" type="presParOf" srcId="{FB48185C-C1AB-E94E-AA47-B84C0D4782DF}" destId="{E1634BFF-A16D-0F4C-9A25-07595D51FAB7}" srcOrd="3" destOrd="0" presId="urn:microsoft.com/office/officeart/2005/8/layout/hProcess6"/>
    <dgm:cxn modelId="{050F598B-7751-3F47-8291-1EA8A94E4A35}" type="presParOf" srcId="{B801141A-32DF-E04A-986E-6DF0BA64F2A3}" destId="{54A9B3BB-4C25-FB43-8D1D-BCF4C78F8450}" srcOrd="1" destOrd="0" presId="urn:microsoft.com/office/officeart/2005/8/layout/hProcess6"/>
    <dgm:cxn modelId="{46965800-9FB4-364D-ABE6-10DA8905914D}" type="presParOf" srcId="{B801141A-32DF-E04A-986E-6DF0BA64F2A3}" destId="{97155931-B4FB-1F49-866A-5C4FA0A8343B}" srcOrd="2" destOrd="0" presId="urn:microsoft.com/office/officeart/2005/8/layout/hProcess6"/>
    <dgm:cxn modelId="{5DA9C1CC-2BF2-DF4C-B183-CED5A4304080}" type="presParOf" srcId="{97155931-B4FB-1F49-866A-5C4FA0A8343B}" destId="{5FC8BAFE-2984-EC4B-9D68-51D9C240D373}" srcOrd="0" destOrd="0" presId="urn:microsoft.com/office/officeart/2005/8/layout/hProcess6"/>
    <dgm:cxn modelId="{8E37583C-26CE-D342-9EE8-2CA6C872FA9D}" type="presParOf" srcId="{97155931-B4FB-1F49-866A-5C4FA0A8343B}" destId="{F1944EF6-6656-1A43-9056-CAC6B3CF5816}" srcOrd="1" destOrd="0" presId="urn:microsoft.com/office/officeart/2005/8/layout/hProcess6"/>
    <dgm:cxn modelId="{C7D2788C-2A1D-4E47-B3A0-922EB6A51352}" type="presParOf" srcId="{97155931-B4FB-1F49-866A-5C4FA0A8343B}" destId="{328C086E-9D47-EB4A-A0DE-EFC81DA0A813}" srcOrd="2" destOrd="0" presId="urn:microsoft.com/office/officeart/2005/8/layout/hProcess6"/>
    <dgm:cxn modelId="{FB6F98C4-6850-344B-A608-9FDA1BBCE239}" type="presParOf" srcId="{97155931-B4FB-1F49-866A-5C4FA0A8343B}" destId="{26B03923-03E9-7747-89FC-C3BFD4F592B6}" srcOrd="3" destOrd="0" presId="urn:microsoft.com/office/officeart/2005/8/layout/hProcess6"/>
    <dgm:cxn modelId="{5375B565-B77B-074C-98CA-97F3D9826C38}" type="presParOf" srcId="{B801141A-32DF-E04A-986E-6DF0BA64F2A3}" destId="{A3CF3B4F-4042-CC49-A204-29AE9C7EB39E}" srcOrd="3" destOrd="0" presId="urn:microsoft.com/office/officeart/2005/8/layout/hProcess6"/>
    <dgm:cxn modelId="{FEEB2EA9-58A3-E245-BFF8-8E4DDE2F104D}" type="presParOf" srcId="{B801141A-32DF-E04A-986E-6DF0BA64F2A3}" destId="{67A0F0AE-71DA-8745-BC1D-CCE3D89D3C75}" srcOrd="4" destOrd="0" presId="urn:microsoft.com/office/officeart/2005/8/layout/hProcess6"/>
    <dgm:cxn modelId="{BE2CF1B6-52F1-B54C-8644-C3E998A24428}" type="presParOf" srcId="{67A0F0AE-71DA-8745-BC1D-CCE3D89D3C75}" destId="{417C1CDB-3293-9047-AB97-131284CEED7F}" srcOrd="0" destOrd="0" presId="urn:microsoft.com/office/officeart/2005/8/layout/hProcess6"/>
    <dgm:cxn modelId="{136A7F02-6E21-6E42-AC1A-63D2EE22F22D}" type="presParOf" srcId="{67A0F0AE-71DA-8745-BC1D-CCE3D89D3C75}" destId="{AA2B9609-FB49-E043-A095-EAD27E76082D}" srcOrd="1" destOrd="0" presId="urn:microsoft.com/office/officeart/2005/8/layout/hProcess6"/>
    <dgm:cxn modelId="{EC008DEF-D968-DF4A-A0BC-3A968AAC4A38}" type="presParOf" srcId="{67A0F0AE-71DA-8745-BC1D-CCE3D89D3C75}" destId="{7A212B77-0884-E64A-91F2-12C4FA7EBCE7}" srcOrd="2" destOrd="0" presId="urn:microsoft.com/office/officeart/2005/8/layout/hProcess6"/>
    <dgm:cxn modelId="{08A211B3-95D4-0F49-B72C-C0A44EAEF05B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302F13F-51B8-3540-8346-1FDAB5C4CFE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1EDD-2D15-9940-8A0B-F8F424FAC907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11BE2635-4E63-7A4D-806A-47FD76424BD8}" type="parTrans" cxnId="{E0BF8424-AEB4-2941-853A-E766438E2900}">
      <dgm:prSet/>
      <dgm:spPr/>
      <dgm:t>
        <a:bodyPr/>
        <a:lstStyle/>
        <a:p>
          <a:endParaRPr lang="en-US"/>
        </a:p>
      </dgm:t>
    </dgm:pt>
    <dgm:pt modelId="{A9B53178-9E4A-C646-9C62-3F3399557A3E}" type="sibTrans" cxnId="{E0BF8424-AEB4-2941-853A-E766438E2900}">
      <dgm:prSet/>
      <dgm:spPr/>
      <dgm:t>
        <a:bodyPr/>
        <a:lstStyle/>
        <a:p>
          <a:endParaRPr lang="en-US"/>
        </a:p>
      </dgm:t>
    </dgm:pt>
    <dgm:pt modelId="{1809D24B-04F6-FD43-9C0D-D4DD79BA522D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1E91E95-123E-A048-9117-49B796969C99}" type="parTrans" cxnId="{CA707E1D-331E-2241-AEE0-E5AAB2D47575}">
      <dgm:prSet/>
      <dgm:spPr/>
      <dgm:t>
        <a:bodyPr/>
        <a:lstStyle/>
        <a:p>
          <a:endParaRPr lang="en-US"/>
        </a:p>
      </dgm:t>
    </dgm:pt>
    <dgm:pt modelId="{DDAD3DE9-9250-8D4C-9B77-A2E2F279863D}" type="sibTrans" cxnId="{CA707E1D-331E-2241-AEE0-E5AAB2D47575}">
      <dgm:prSet/>
      <dgm:spPr/>
      <dgm:t>
        <a:bodyPr/>
        <a:lstStyle/>
        <a:p>
          <a:endParaRPr lang="en-US"/>
        </a:p>
      </dgm:t>
    </dgm:pt>
    <dgm:pt modelId="{1B21E8A8-515A-454E-8FD8-B99E083B60E6}">
      <dgm:prSet phldrT="[Text]"/>
      <dgm:spPr/>
      <dgm:t>
        <a:bodyPr/>
        <a:lstStyle/>
        <a:p>
          <a:r>
            <a:rPr lang="en-US" dirty="0" smtClean="0"/>
            <a:t>1/3</a:t>
          </a:r>
          <a:endParaRPr lang="en-US" dirty="0"/>
        </a:p>
      </dgm:t>
    </dgm:pt>
    <dgm:pt modelId="{3B034EAC-3342-6242-8D9F-5761DF864B4A}" type="parTrans" cxnId="{E4377FD9-C966-8646-BEBF-44DC6BA122F6}">
      <dgm:prSet/>
      <dgm:spPr/>
      <dgm:t>
        <a:bodyPr/>
        <a:lstStyle/>
        <a:p>
          <a:endParaRPr lang="en-US"/>
        </a:p>
      </dgm:t>
    </dgm:pt>
    <dgm:pt modelId="{96D2FC52-383F-8346-AD89-3AFE93835449}" type="sibTrans" cxnId="{E4377FD9-C966-8646-BEBF-44DC6BA122F6}">
      <dgm:prSet/>
      <dgm:spPr/>
      <dgm:t>
        <a:bodyPr/>
        <a:lstStyle/>
        <a:p>
          <a:endParaRPr lang="en-US"/>
        </a:p>
      </dgm:t>
    </dgm:pt>
    <dgm:pt modelId="{AD56F715-13FF-BC4D-B161-AE830B48DE38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24A935D-D86E-7742-8C1B-63DEEB75217F}" type="parTrans" cxnId="{6D81A0BA-3B0F-F74F-81CB-0303DE852384}">
      <dgm:prSet/>
      <dgm:spPr/>
      <dgm:t>
        <a:bodyPr/>
        <a:lstStyle/>
        <a:p>
          <a:endParaRPr lang="en-US"/>
        </a:p>
      </dgm:t>
    </dgm:pt>
    <dgm:pt modelId="{9B4D2008-E81E-0A46-B99C-DB24D156A06C}" type="sibTrans" cxnId="{6D81A0BA-3B0F-F74F-81CB-0303DE852384}">
      <dgm:prSet/>
      <dgm:spPr/>
      <dgm:t>
        <a:bodyPr/>
        <a:lstStyle/>
        <a:p>
          <a:endParaRPr lang="en-US"/>
        </a:p>
      </dgm:t>
    </dgm:pt>
    <dgm:pt modelId="{9854B44D-A78F-7C4A-889D-F98E8556EF2F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585C133-EC07-D244-8FBA-DC7506663AB5}" type="parTrans" cxnId="{7AA96F5E-00E5-DB4A-9370-86B278014DC6}">
      <dgm:prSet/>
      <dgm:spPr/>
      <dgm:t>
        <a:bodyPr/>
        <a:lstStyle/>
        <a:p>
          <a:endParaRPr lang="en-US"/>
        </a:p>
      </dgm:t>
    </dgm:pt>
    <dgm:pt modelId="{47F6941D-7699-0540-8D3F-D85AB74DF632}" type="sibTrans" cxnId="{7AA96F5E-00E5-DB4A-9370-86B278014DC6}">
      <dgm:prSet/>
      <dgm:spPr/>
      <dgm:t>
        <a:bodyPr/>
        <a:lstStyle/>
        <a:p>
          <a:endParaRPr lang="en-US"/>
        </a:p>
      </dgm:t>
    </dgm:pt>
    <dgm:pt modelId="{0707B8EA-2CC9-E34A-B620-AFF6D35B1010}">
      <dgm:prSet phldrT="[Text]"/>
      <dgm:spPr/>
      <dgm:t>
        <a:bodyPr/>
        <a:lstStyle/>
        <a:p>
          <a:r>
            <a:rPr lang="en-US" dirty="0" smtClean="0"/>
            <a:t>1/4</a:t>
          </a:r>
          <a:endParaRPr lang="en-US" dirty="0"/>
        </a:p>
      </dgm:t>
    </dgm:pt>
    <dgm:pt modelId="{A90F26B2-225C-9846-AAC1-F8A845929362}" type="parTrans" cxnId="{1036B982-F67F-C444-9237-E90D41EBD8CB}">
      <dgm:prSet/>
      <dgm:spPr/>
      <dgm:t>
        <a:bodyPr/>
        <a:lstStyle/>
        <a:p>
          <a:endParaRPr lang="en-US"/>
        </a:p>
      </dgm:t>
    </dgm:pt>
    <dgm:pt modelId="{6C6BE1D9-6951-6E4B-AC55-1E9491C0DE8D}" type="sibTrans" cxnId="{1036B982-F67F-C444-9237-E90D41EBD8CB}">
      <dgm:prSet/>
      <dgm:spPr/>
      <dgm:t>
        <a:bodyPr/>
        <a:lstStyle/>
        <a:p>
          <a:endParaRPr lang="en-US"/>
        </a:p>
      </dgm:t>
    </dgm:pt>
    <dgm:pt modelId="{42F863C5-4293-8142-A806-4BA471767E46}">
      <dgm:prSet phldrT="[Text]"/>
      <dgm:spPr/>
      <dgm:t>
        <a:bodyPr/>
        <a:lstStyle/>
        <a:p>
          <a:r>
            <a:rPr lang="en-US" smtClean="0"/>
            <a:t>Processing</a:t>
          </a:r>
          <a:endParaRPr lang="en-US"/>
        </a:p>
      </dgm:t>
    </dgm:pt>
    <dgm:pt modelId="{6E24EF08-0B88-7E44-B84C-488A2E0AC584}" type="parTrans" cxnId="{7A30AC9D-427D-7B42-891C-4B0697466184}">
      <dgm:prSet/>
      <dgm:spPr/>
      <dgm:t>
        <a:bodyPr/>
        <a:lstStyle/>
        <a:p>
          <a:endParaRPr lang="en-US"/>
        </a:p>
      </dgm:t>
    </dgm:pt>
    <dgm:pt modelId="{999ED8EF-FC3E-BB41-8E06-AFA7E432DF83}" type="sibTrans" cxnId="{7A30AC9D-427D-7B42-891C-4B0697466184}">
      <dgm:prSet/>
      <dgm:spPr/>
      <dgm:t>
        <a:bodyPr/>
        <a:lstStyle/>
        <a:p>
          <a:endParaRPr lang="en-US"/>
        </a:p>
      </dgm:t>
    </dgm:pt>
    <dgm:pt modelId="{34251515-589F-5942-82E8-5FACEF0A8705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B44A777F-E880-3744-963D-213BC0988942}" type="parTrans" cxnId="{E8BA0B0A-8C99-0C40-AF0F-274EC00AB03E}">
      <dgm:prSet/>
      <dgm:spPr/>
      <dgm:t>
        <a:bodyPr/>
        <a:lstStyle/>
        <a:p>
          <a:endParaRPr lang="en-US"/>
        </a:p>
      </dgm:t>
    </dgm:pt>
    <dgm:pt modelId="{7846ADBE-E8FD-9F44-8834-D0D81306F1B8}" type="sibTrans" cxnId="{E8BA0B0A-8C99-0C40-AF0F-274EC00AB03E}">
      <dgm:prSet/>
      <dgm:spPr/>
      <dgm:t>
        <a:bodyPr/>
        <a:lstStyle/>
        <a:p>
          <a:endParaRPr lang="en-US"/>
        </a:p>
      </dgm:t>
    </dgm:pt>
    <dgm:pt modelId="{21C12A2E-9C98-A049-AA2D-D3C630AADD02}">
      <dgm:prSet phldrT="[Text]"/>
      <dgm:spPr/>
      <dgm:t>
        <a:bodyPr/>
        <a:lstStyle/>
        <a:p>
          <a:r>
            <a:rPr lang="en-US" dirty="0" smtClean="0"/>
            <a:t>waiting</a:t>
          </a:r>
          <a:endParaRPr lang="en-US" dirty="0"/>
        </a:p>
      </dgm:t>
    </dgm:pt>
    <dgm:pt modelId="{2FFBDAC7-31CE-EF42-A609-74B4E0CCF97D}" type="parTrans" cxnId="{B438A542-6FF3-074F-B077-6A387A30783F}">
      <dgm:prSet/>
      <dgm:spPr/>
      <dgm:t>
        <a:bodyPr/>
        <a:lstStyle/>
        <a:p>
          <a:endParaRPr lang="en-US"/>
        </a:p>
      </dgm:t>
    </dgm:pt>
    <dgm:pt modelId="{468F7E81-1AE5-6D49-BB9A-320DB09D67F6}" type="sibTrans" cxnId="{B438A542-6FF3-074F-B077-6A387A30783F}">
      <dgm:prSet/>
      <dgm:spPr/>
      <dgm:t>
        <a:bodyPr/>
        <a:lstStyle/>
        <a:p>
          <a:endParaRPr lang="en-US"/>
        </a:p>
      </dgm:t>
    </dgm:pt>
    <dgm:pt modelId="{B801141A-32DF-E04A-986E-6DF0BA64F2A3}" type="pres">
      <dgm:prSet presAssocID="{4302F13F-51B8-3540-8346-1FDAB5C4CF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8185C-C1AB-E94E-AA47-B84C0D4782DF}" type="pres">
      <dgm:prSet presAssocID="{66041EDD-2D15-9940-8A0B-F8F424FAC907}" presName="compNode" presStyleCnt="0"/>
      <dgm:spPr/>
    </dgm:pt>
    <dgm:pt modelId="{97EDCC1B-39FF-8B4D-B9BF-C3EFE1D98731}" type="pres">
      <dgm:prSet presAssocID="{66041EDD-2D15-9940-8A0B-F8F424FAC907}" presName="noGeometry" presStyleCnt="0"/>
      <dgm:spPr/>
    </dgm:pt>
    <dgm:pt modelId="{6C823613-75FA-FD4D-BB89-79C889AC5ECF}" type="pres">
      <dgm:prSet presAssocID="{66041EDD-2D15-9940-8A0B-F8F424FAC90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8757-DF2F-E84B-A5E8-1778CCE37B9E}" type="pres">
      <dgm:prSet presAssocID="{66041EDD-2D15-9940-8A0B-F8F424FAC90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1634BFF-A16D-0F4C-9A25-07595D51FAB7}" type="pres">
      <dgm:prSet presAssocID="{66041EDD-2D15-9940-8A0B-F8F424FAC90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B3BB-4C25-FB43-8D1D-BCF4C78F8450}" type="pres">
      <dgm:prSet presAssocID="{66041EDD-2D15-9940-8A0B-F8F424FAC907}" presName="aSpace" presStyleCnt="0"/>
      <dgm:spPr/>
    </dgm:pt>
    <dgm:pt modelId="{97155931-B4FB-1F49-866A-5C4FA0A8343B}" type="pres">
      <dgm:prSet presAssocID="{AD56F715-13FF-BC4D-B161-AE830B48DE38}" presName="compNode" presStyleCnt="0"/>
      <dgm:spPr/>
    </dgm:pt>
    <dgm:pt modelId="{5FC8BAFE-2984-EC4B-9D68-51D9C240D373}" type="pres">
      <dgm:prSet presAssocID="{AD56F715-13FF-BC4D-B161-AE830B48DE38}" presName="noGeometry" presStyleCnt="0"/>
      <dgm:spPr/>
    </dgm:pt>
    <dgm:pt modelId="{F1944EF6-6656-1A43-9056-CAC6B3CF5816}" type="pres">
      <dgm:prSet presAssocID="{AD56F715-13FF-BC4D-B161-AE830B48DE3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086E-9D47-EB4A-A0DE-EFC81DA0A813}" type="pres">
      <dgm:prSet presAssocID="{AD56F715-13FF-BC4D-B161-AE830B48DE3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26B03923-03E9-7747-89FC-C3BFD4F592B6}" type="pres">
      <dgm:prSet presAssocID="{AD56F715-13FF-BC4D-B161-AE830B48DE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F3B4F-4042-CC49-A204-29AE9C7EB39E}" type="pres">
      <dgm:prSet presAssocID="{AD56F715-13FF-BC4D-B161-AE830B48DE38}" presName="aSpace" presStyleCnt="0"/>
      <dgm:spPr/>
    </dgm:pt>
    <dgm:pt modelId="{67A0F0AE-71DA-8745-BC1D-CCE3D89D3C75}" type="pres">
      <dgm:prSet presAssocID="{42F863C5-4293-8142-A806-4BA471767E46}" presName="compNode" presStyleCnt="0"/>
      <dgm:spPr/>
    </dgm:pt>
    <dgm:pt modelId="{417C1CDB-3293-9047-AB97-131284CEED7F}" type="pres">
      <dgm:prSet presAssocID="{42F863C5-4293-8142-A806-4BA471767E46}" presName="noGeometry" presStyleCnt="0"/>
      <dgm:spPr/>
    </dgm:pt>
    <dgm:pt modelId="{AA2B9609-FB49-E043-A095-EAD27E76082D}" type="pres">
      <dgm:prSet presAssocID="{42F863C5-4293-8142-A806-4BA471767E46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2B77-0884-E64A-91F2-12C4FA7EBCE7}" type="pres">
      <dgm:prSet presAssocID="{42F863C5-4293-8142-A806-4BA471767E46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559A4CCB-77F2-A745-AB33-638336348FBE}" type="pres">
      <dgm:prSet presAssocID="{42F863C5-4293-8142-A806-4BA471767E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EAEDD8-CAF2-F943-B4AC-F34E5588834A}" type="presOf" srcId="{1B21E8A8-515A-454E-8FD8-B99E083B60E6}" destId="{6C823613-75FA-FD4D-BB89-79C889AC5ECF}" srcOrd="0" destOrd="1" presId="urn:microsoft.com/office/officeart/2005/8/layout/hProcess6"/>
    <dgm:cxn modelId="{6D81A0BA-3B0F-F74F-81CB-0303DE852384}" srcId="{4302F13F-51B8-3540-8346-1FDAB5C4CFE4}" destId="{AD56F715-13FF-BC4D-B161-AE830B48DE38}" srcOrd="1" destOrd="0" parTransId="{624A935D-D86E-7742-8C1B-63DEEB75217F}" sibTransId="{9B4D2008-E81E-0A46-B99C-DB24D156A06C}"/>
    <dgm:cxn modelId="{7A30AC9D-427D-7B42-891C-4B0697466184}" srcId="{4302F13F-51B8-3540-8346-1FDAB5C4CFE4}" destId="{42F863C5-4293-8142-A806-4BA471767E46}" srcOrd="2" destOrd="0" parTransId="{6E24EF08-0B88-7E44-B84C-488A2E0AC584}" sibTransId="{999ED8EF-FC3E-BB41-8E06-AFA7E432DF83}"/>
    <dgm:cxn modelId="{838C5035-6E72-084F-9B86-46839B90C7E5}" type="presOf" srcId="{AD56F715-13FF-BC4D-B161-AE830B48DE38}" destId="{26B03923-03E9-7747-89FC-C3BFD4F592B6}" srcOrd="0" destOrd="0" presId="urn:microsoft.com/office/officeart/2005/8/layout/hProcess6"/>
    <dgm:cxn modelId="{E8BA0B0A-8C99-0C40-AF0F-274EC00AB03E}" srcId="{42F863C5-4293-8142-A806-4BA471767E46}" destId="{34251515-589F-5942-82E8-5FACEF0A8705}" srcOrd="0" destOrd="0" parTransId="{B44A777F-E880-3744-963D-213BC0988942}" sibTransId="{7846ADBE-E8FD-9F44-8834-D0D81306F1B8}"/>
    <dgm:cxn modelId="{AC3A80C0-A482-2E41-9642-D1AE3431A522}" type="presOf" srcId="{0707B8EA-2CC9-E34A-B620-AFF6D35B1010}" destId="{F1944EF6-6656-1A43-9056-CAC6B3CF5816}" srcOrd="0" destOrd="1" presId="urn:microsoft.com/office/officeart/2005/8/layout/hProcess6"/>
    <dgm:cxn modelId="{1036B982-F67F-C444-9237-E90D41EBD8CB}" srcId="{AD56F715-13FF-BC4D-B161-AE830B48DE38}" destId="{0707B8EA-2CC9-E34A-B620-AFF6D35B1010}" srcOrd="1" destOrd="0" parTransId="{A90F26B2-225C-9846-AAC1-F8A845929362}" sibTransId="{6C6BE1D9-6951-6E4B-AC55-1E9491C0DE8D}"/>
    <dgm:cxn modelId="{E26FE8AD-CD29-DB44-90F5-370027F1AE20}" type="presOf" srcId="{1809D24B-04F6-FD43-9C0D-D4DD79BA522D}" destId="{6C823613-75FA-FD4D-BB89-79C889AC5ECF}" srcOrd="0" destOrd="0" presId="urn:microsoft.com/office/officeart/2005/8/layout/hProcess6"/>
    <dgm:cxn modelId="{9ABA3FAD-2B0A-7944-8ACF-56DFE0ACE320}" type="presOf" srcId="{0707B8EA-2CC9-E34A-B620-AFF6D35B1010}" destId="{328C086E-9D47-EB4A-A0DE-EFC81DA0A813}" srcOrd="1" destOrd="1" presId="urn:microsoft.com/office/officeart/2005/8/layout/hProcess6"/>
    <dgm:cxn modelId="{B438A542-6FF3-074F-B077-6A387A30783F}" srcId="{42F863C5-4293-8142-A806-4BA471767E46}" destId="{21C12A2E-9C98-A049-AA2D-D3C630AADD02}" srcOrd="1" destOrd="0" parTransId="{2FFBDAC7-31CE-EF42-A609-74B4E0CCF97D}" sibTransId="{468F7E81-1AE5-6D49-BB9A-320DB09D67F6}"/>
    <dgm:cxn modelId="{EEF81604-3DF6-B144-88D6-4C4C01D558AD}" type="presOf" srcId="{42F863C5-4293-8142-A806-4BA471767E46}" destId="{559A4CCB-77F2-A745-AB33-638336348FBE}" srcOrd="0" destOrd="0" presId="urn:microsoft.com/office/officeart/2005/8/layout/hProcess6"/>
    <dgm:cxn modelId="{7C0FF58D-C150-014F-833B-DA9BB0B4D423}" type="presOf" srcId="{9854B44D-A78F-7C4A-889D-F98E8556EF2F}" destId="{F1944EF6-6656-1A43-9056-CAC6B3CF5816}" srcOrd="0" destOrd="0" presId="urn:microsoft.com/office/officeart/2005/8/layout/hProcess6"/>
    <dgm:cxn modelId="{7AA96F5E-00E5-DB4A-9370-86B278014DC6}" srcId="{AD56F715-13FF-BC4D-B161-AE830B48DE38}" destId="{9854B44D-A78F-7C4A-889D-F98E8556EF2F}" srcOrd="0" destOrd="0" parTransId="{6585C133-EC07-D244-8FBA-DC7506663AB5}" sibTransId="{47F6941D-7699-0540-8D3F-D85AB74DF632}"/>
    <dgm:cxn modelId="{FDACA997-304A-304D-AF61-6A4AE3B07F52}" type="presOf" srcId="{1B21E8A8-515A-454E-8FD8-B99E083B60E6}" destId="{CEC88757-DF2F-E84B-A5E8-1778CCE37B9E}" srcOrd="1" destOrd="1" presId="urn:microsoft.com/office/officeart/2005/8/layout/hProcess6"/>
    <dgm:cxn modelId="{CA707E1D-331E-2241-AEE0-E5AAB2D47575}" srcId="{66041EDD-2D15-9940-8A0B-F8F424FAC907}" destId="{1809D24B-04F6-FD43-9C0D-D4DD79BA522D}" srcOrd="0" destOrd="0" parTransId="{A1E91E95-123E-A048-9117-49B796969C99}" sibTransId="{DDAD3DE9-9250-8D4C-9B77-A2E2F279863D}"/>
    <dgm:cxn modelId="{E0BF8424-AEB4-2941-853A-E766438E2900}" srcId="{4302F13F-51B8-3540-8346-1FDAB5C4CFE4}" destId="{66041EDD-2D15-9940-8A0B-F8F424FAC907}" srcOrd="0" destOrd="0" parTransId="{11BE2635-4E63-7A4D-806A-47FD76424BD8}" sibTransId="{A9B53178-9E4A-C646-9C62-3F3399557A3E}"/>
    <dgm:cxn modelId="{E4377FD9-C966-8646-BEBF-44DC6BA122F6}" srcId="{66041EDD-2D15-9940-8A0B-F8F424FAC907}" destId="{1B21E8A8-515A-454E-8FD8-B99E083B60E6}" srcOrd="1" destOrd="0" parTransId="{3B034EAC-3342-6242-8D9F-5761DF864B4A}" sibTransId="{96D2FC52-383F-8346-AD89-3AFE93835449}"/>
    <dgm:cxn modelId="{4F92CE0A-C615-C644-828A-00FE321E3E1A}" type="presOf" srcId="{9854B44D-A78F-7C4A-889D-F98E8556EF2F}" destId="{328C086E-9D47-EB4A-A0DE-EFC81DA0A813}" srcOrd="1" destOrd="0" presId="urn:microsoft.com/office/officeart/2005/8/layout/hProcess6"/>
    <dgm:cxn modelId="{8C4B9FC7-66E4-7D40-B874-29C1F1C1DE8D}" type="presOf" srcId="{21C12A2E-9C98-A049-AA2D-D3C630AADD02}" destId="{7A212B77-0884-E64A-91F2-12C4FA7EBCE7}" srcOrd="1" destOrd="1" presId="urn:microsoft.com/office/officeart/2005/8/layout/hProcess6"/>
    <dgm:cxn modelId="{C5D83A6B-D283-BA42-881D-617121C887F2}" type="presOf" srcId="{34251515-589F-5942-82E8-5FACEF0A8705}" destId="{7A212B77-0884-E64A-91F2-12C4FA7EBCE7}" srcOrd="1" destOrd="0" presId="urn:microsoft.com/office/officeart/2005/8/layout/hProcess6"/>
    <dgm:cxn modelId="{1553540D-9FF9-754C-A4FB-92A699E85708}" type="presOf" srcId="{66041EDD-2D15-9940-8A0B-F8F424FAC907}" destId="{E1634BFF-A16D-0F4C-9A25-07595D51FAB7}" srcOrd="0" destOrd="0" presId="urn:microsoft.com/office/officeart/2005/8/layout/hProcess6"/>
    <dgm:cxn modelId="{5E2A3A97-C689-1A48-BFD9-9A08AA43D940}" type="presOf" srcId="{21C12A2E-9C98-A049-AA2D-D3C630AADD02}" destId="{AA2B9609-FB49-E043-A095-EAD27E76082D}" srcOrd="0" destOrd="1" presId="urn:microsoft.com/office/officeart/2005/8/layout/hProcess6"/>
    <dgm:cxn modelId="{B040A990-C435-1243-9B32-DB360B1F33A0}" type="presOf" srcId="{4302F13F-51B8-3540-8346-1FDAB5C4CFE4}" destId="{B801141A-32DF-E04A-986E-6DF0BA64F2A3}" srcOrd="0" destOrd="0" presId="urn:microsoft.com/office/officeart/2005/8/layout/hProcess6"/>
    <dgm:cxn modelId="{F19310DD-064D-EA41-98E4-C3BFEC92C5A0}" type="presOf" srcId="{34251515-589F-5942-82E8-5FACEF0A8705}" destId="{AA2B9609-FB49-E043-A095-EAD27E76082D}" srcOrd="0" destOrd="0" presId="urn:microsoft.com/office/officeart/2005/8/layout/hProcess6"/>
    <dgm:cxn modelId="{4EA6378A-1A86-EE45-AE3F-D51B9967056F}" type="presOf" srcId="{1809D24B-04F6-FD43-9C0D-D4DD79BA522D}" destId="{CEC88757-DF2F-E84B-A5E8-1778CCE37B9E}" srcOrd="1" destOrd="0" presId="urn:microsoft.com/office/officeart/2005/8/layout/hProcess6"/>
    <dgm:cxn modelId="{0FEE79C2-A245-644A-A85E-F7157A9DA509}" type="presParOf" srcId="{B801141A-32DF-E04A-986E-6DF0BA64F2A3}" destId="{FB48185C-C1AB-E94E-AA47-B84C0D4782DF}" srcOrd="0" destOrd="0" presId="urn:microsoft.com/office/officeart/2005/8/layout/hProcess6"/>
    <dgm:cxn modelId="{EE7E0D75-7F19-FF4B-B0CE-DFD98A6060A6}" type="presParOf" srcId="{FB48185C-C1AB-E94E-AA47-B84C0D4782DF}" destId="{97EDCC1B-39FF-8B4D-B9BF-C3EFE1D98731}" srcOrd="0" destOrd="0" presId="urn:microsoft.com/office/officeart/2005/8/layout/hProcess6"/>
    <dgm:cxn modelId="{2C0CFE4E-DCFE-5040-9826-FB65E32EB968}" type="presParOf" srcId="{FB48185C-C1AB-E94E-AA47-B84C0D4782DF}" destId="{6C823613-75FA-FD4D-BB89-79C889AC5ECF}" srcOrd="1" destOrd="0" presId="urn:microsoft.com/office/officeart/2005/8/layout/hProcess6"/>
    <dgm:cxn modelId="{63A1E98E-0928-6349-BD27-D930F6ACADAE}" type="presParOf" srcId="{FB48185C-C1AB-E94E-AA47-B84C0D4782DF}" destId="{CEC88757-DF2F-E84B-A5E8-1778CCE37B9E}" srcOrd="2" destOrd="0" presId="urn:microsoft.com/office/officeart/2005/8/layout/hProcess6"/>
    <dgm:cxn modelId="{59AF3399-7EB2-5A4C-8B42-4A3930937B9C}" type="presParOf" srcId="{FB48185C-C1AB-E94E-AA47-B84C0D4782DF}" destId="{E1634BFF-A16D-0F4C-9A25-07595D51FAB7}" srcOrd="3" destOrd="0" presId="urn:microsoft.com/office/officeart/2005/8/layout/hProcess6"/>
    <dgm:cxn modelId="{F1C686DC-5640-BF4E-BF80-16F6CFFE41D0}" type="presParOf" srcId="{B801141A-32DF-E04A-986E-6DF0BA64F2A3}" destId="{54A9B3BB-4C25-FB43-8D1D-BCF4C78F8450}" srcOrd="1" destOrd="0" presId="urn:microsoft.com/office/officeart/2005/8/layout/hProcess6"/>
    <dgm:cxn modelId="{DA3F02E0-494C-D94F-9E5A-2F28CB74C21E}" type="presParOf" srcId="{B801141A-32DF-E04A-986E-6DF0BA64F2A3}" destId="{97155931-B4FB-1F49-866A-5C4FA0A8343B}" srcOrd="2" destOrd="0" presId="urn:microsoft.com/office/officeart/2005/8/layout/hProcess6"/>
    <dgm:cxn modelId="{6CF52B27-42E3-404E-BB28-9A5A88FC4BD3}" type="presParOf" srcId="{97155931-B4FB-1F49-866A-5C4FA0A8343B}" destId="{5FC8BAFE-2984-EC4B-9D68-51D9C240D373}" srcOrd="0" destOrd="0" presId="urn:microsoft.com/office/officeart/2005/8/layout/hProcess6"/>
    <dgm:cxn modelId="{0A24EE37-29AD-B64D-A219-567F33E3860F}" type="presParOf" srcId="{97155931-B4FB-1F49-866A-5C4FA0A8343B}" destId="{F1944EF6-6656-1A43-9056-CAC6B3CF5816}" srcOrd="1" destOrd="0" presId="urn:microsoft.com/office/officeart/2005/8/layout/hProcess6"/>
    <dgm:cxn modelId="{A1472A0E-49E7-3249-836B-5B4B0BF8482A}" type="presParOf" srcId="{97155931-B4FB-1F49-866A-5C4FA0A8343B}" destId="{328C086E-9D47-EB4A-A0DE-EFC81DA0A813}" srcOrd="2" destOrd="0" presId="urn:microsoft.com/office/officeart/2005/8/layout/hProcess6"/>
    <dgm:cxn modelId="{33B4E883-CE48-CF40-9F9B-082035BE0199}" type="presParOf" srcId="{97155931-B4FB-1F49-866A-5C4FA0A8343B}" destId="{26B03923-03E9-7747-89FC-C3BFD4F592B6}" srcOrd="3" destOrd="0" presId="urn:microsoft.com/office/officeart/2005/8/layout/hProcess6"/>
    <dgm:cxn modelId="{0F73A982-2DC1-7A42-A068-9BEF8C78399D}" type="presParOf" srcId="{B801141A-32DF-E04A-986E-6DF0BA64F2A3}" destId="{A3CF3B4F-4042-CC49-A204-29AE9C7EB39E}" srcOrd="3" destOrd="0" presId="urn:microsoft.com/office/officeart/2005/8/layout/hProcess6"/>
    <dgm:cxn modelId="{45522901-ABF6-674E-9398-0E0904A4E3B3}" type="presParOf" srcId="{B801141A-32DF-E04A-986E-6DF0BA64F2A3}" destId="{67A0F0AE-71DA-8745-BC1D-CCE3D89D3C75}" srcOrd="4" destOrd="0" presId="urn:microsoft.com/office/officeart/2005/8/layout/hProcess6"/>
    <dgm:cxn modelId="{1DB4282E-8402-2C4D-831C-0CEB623F5F22}" type="presParOf" srcId="{67A0F0AE-71DA-8745-BC1D-CCE3D89D3C75}" destId="{417C1CDB-3293-9047-AB97-131284CEED7F}" srcOrd="0" destOrd="0" presId="urn:microsoft.com/office/officeart/2005/8/layout/hProcess6"/>
    <dgm:cxn modelId="{158EA33F-B966-824F-BD4D-66B5137D3D25}" type="presParOf" srcId="{67A0F0AE-71DA-8745-BC1D-CCE3D89D3C75}" destId="{AA2B9609-FB49-E043-A095-EAD27E76082D}" srcOrd="1" destOrd="0" presId="urn:microsoft.com/office/officeart/2005/8/layout/hProcess6"/>
    <dgm:cxn modelId="{FF29C439-BDF9-2840-9BC8-68415384E981}" type="presParOf" srcId="{67A0F0AE-71DA-8745-BC1D-CCE3D89D3C75}" destId="{7A212B77-0884-E64A-91F2-12C4FA7EBCE7}" srcOrd="2" destOrd="0" presId="urn:microsoft.com/office/officeart/2005/8/layout/hProcess6"/>
    <dgm:cxn modelId="{27DD7BB9-5BCD-3848-84D7-4B778A09BE2F}" type="presParOf" srcId="{67A0F0AE-71DA-8745-BC1D-CCE3D89D3C75}" destId="{559A4CCB-77F2-A745-AB33-638336348FB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F6EB9-7253-CD4D-8668-D09A3E00BFC0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8BAB8-4C91-7D4F-8B4A-5CA640F5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9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8BAB8-4C91-7D4F-8B4A-5CA640F513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969C-E949-448B-B95A-C479A457EC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C35B-7D5F-4FF4-8AD2-A07957962DD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A667-E02C-4F39-A70C-8255EA8050B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323A-3BCD-486B-B3AB-26AA3AC212A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7721-5707-4D97-9074-F66B5618538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333-6C6E-4EE0-A5D5-92E7F017A6A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9E63-A8D0-4D4A-A327-EE881040D59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6806-144A-4DD7-BDD7-A31FABB756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F9E7-235C-4E7D-8BFF-039AF3A044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8F30-2112-4159-B3E1-383FD7C515A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0BD0-0F88-4275-8727-28BCBC24CB9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969C-E949-448B-B95A-C479A457EC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.docx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.jpe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2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3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5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6.doc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7.doc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38200" y="1066800"/>
            <a:ext cx="7620000" cy="14478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SAMR</a:t>
            </a:r>
            <a:r>
              <a:rPr lang="en-US" sz="4000" dirty="0"/>
              <a:t>: A Self-adaptive MapReduce Scheduling Algorithm</a:t>
            </a:r>
            <a:br>
              <a:rPr lang="en-US" sz="4000" dirty="0"/>
            </a:br>
            <a:r>
              <a:rPr lang="nl-NL" sz="4000" dirty="0"/>
              <a:t>In Heterogeneous Environment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28600" y="3581400"/>
            <a:ext cx="4343400" cy="2438400"/>
          </a:xfrm>
        </p:spPr>
        <p:txBody>
          <a:bodyPr>
            <a:normAutofit/>
          </a:bodyPr>
          <a:lstStyle/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                               		</a:t>
            </a:r>
          </a:p>
          <a:p>
            <a:r>
              <a:rPr lang="hu-HU" b="1" dirty="0" smtClean="0"/>
              <a:t>Quan Chen Daqiang Zhang Minyi Guo Qianni Deng</a:t>
            </a:r>
          </a:p>
          <a:p>
            <a:r>
              <a:rPr lang="en-US" b="1" dirty="0" smtClean="0"/>
              <a:t>Department </a:t>
            </a:r>
            <a:r>
              <a:rPr lang="en-US" b="1" dirty="0"/>
              <a:t>of Computer Science</a:t>
            </a:r>
          </a:p>
          <a:p>
            <a:r>
              <a:rPr lang="hr-HR" b="1" dirty="0"/>
              <a:t>Shanghai Jiao Tong University, Shanghai, </a:t>
            </a:r>
            <a:r>
              <a:rPr lang="hr-HR" b="1" dirty="0" smtClean="0"/>
              <a:t>China</a:t>
            </a: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4800" y="3352800"/>
            <a:ext cx="4191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None/>
              <a:defRPr sz="1600" kern="12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ea typeface="宋体" charset="-122"/>
            </a:endParaRP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4495800" y="3581400"/>
            <a:ext cx="4343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None/>
              <a:defRPr sz="1600" kern="12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fi-FI" b="1" dirty="0"/>
              <a:t>Song </a:t>
            </a:r>
            <a:r>
              <a:rPr lang="fi-FI" b="1" dirty="0" err="1"/>
              <a:t>Guo</a:t>
            </a:r>
            <a:endParaRPr lang="fi-FI" b="1" dirty="0"/>
          </a:p>
          <a:p>
            <a:r>
              <a:rPr lang="en-US" b="1" dirty="0"/>
              <a:t>School of Computer Science and Engineering,</a:t>
            </a:r>
          </a:p>
          <a:p>
            <a:r>
              <a:rPr lang="en-US" b="1" dirty="0"/>
              <a:t>The University of </a:t>
            </a:r>
            <a:r>
              <a:rPr lang="en-US" b="1" dirty="0" err="1"/>
              <a:t>Aizu</a:t>
            </a:r>
            <a:r>
              <a:rPr lang="en-US" b="1" dirty="0"/>
              <a:t>, </a:t>
            </a:r>
            <a:r>
              <a:rPr lang="en-US" b="1" dirty="0" smtClean="0"/>
              <a:t>Japan</a:t>
            </a: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>
          <a:xfrm>
            <a:off x="2133600" y="5791200"/>
            <a:ext cx="441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None/>
              <a:defRPr sz="1600" kern="12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Presented by Xiaoyu Sun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2438400" y="3581400"/>
            <a:ext cx="4343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None/>
              <a:defRPr sz="1600" kern="12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Authors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Scheduling in Hadoop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2133600"/>
            <a:ext cx="7770813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737027"/>
              </p:ext>
            </p:extLst>
          </p:nvPr>
        </p:nvGraphicFramePr>
        <p:xfrm>
          <a:off x="1295400" y="2209800"/>
          <a:ext cx="685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Document" r:id="rId5" imgW="6858000" imgH="1193800" progId="Word.Document.12">
                  <p:embed/>
                </p:oleObj>
              </mc:Choice>
              <mc:Fallback>
                <p:oleObj name="Document" r:id="rId5" imgW="68580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209800"/>
                        <a:ext cx="68580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44611"/>
              </p:ext>
            </p:extLst>
          </p:nvPr>
        </p:nvGraphicFramePr>
        <p:xfrm>
          <a:off x="1371600" y="3644900"/>
          <a:ext cx="6858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Document" r:id="rId8" imgW="6858000" imgH="1955800" progId="Word.Document.12">
                  <p:embed/>
                </p:oleObj>
              </mc:Choice>
              <mc:Fallback>
                <p:oleObj name="Document" r:id="rId8" imgW="6858000" imgH="195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3644900"/>
                        <a:ext cx="68580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0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Scheduling in Hadoop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846093"/>
              </p:ext>
            </p:extLst>
          </p:nvPr>
        </p:nvGraphicFramePr>
        <p:xfrm>
          <a:off x="685800" y="22098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003168"/>
              </p:ext>
            </p:extLst>
          </p:nvPr>
        </p:nvGraphicFramePr>
        <p:xfrm>
          <a:off x="762000" y="34290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239557"/>
              </p:ext>
            </p:extLst>
          </p:nvPr>
        </p:nvGraphicFramePr>
        <p:xfrm>
          <a:off x="762000" y="47244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Rectangle 10"/>
          <p:cNvSpPr/>
          <p:nvPr/>
        </p:nvSpPr>
        <p:spPr>
          <a:xfrm>
            <a:off x="6942792" y="2133600"/>
            <a:ext cx="2167007" cy="923330"/>
          </a:xfrm>
          <a:prstGeom prst="rect">
            <a:avLst/>
          </a:prstGeom>
          <a:blipFill dpi="0" rotWithShape="1">
            <a:blip r:embed="rId17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11/12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0344" y="3429000"/>
            <a:ext cx="2167007" cy="923330"/>
          </a:xfrm>
          <a:prstGeom prst="rect">
            <a:avLst/>
          </a:prstGeom>
          <a:blipFill dpi="0" rotWithShape="1">
            <a:blip r:embed="rId17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11/12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884" y="21336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Task1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6736" y="4648200"/>
            <a:ext cx="1827521" cy="923330"/>
          </a:xfrm>
          <a:prstGeom prst="rect">
            <a:avLst/>
          </a:prstGeom>
          <a:blipFill dpi="0" rotWithShape="1">
            <a:blip r:embed="rId17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/15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998" y="34290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Task2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7634" y="46482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Task3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" y="4648200"/>
            <a:ext cx="1905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8788" y="5715000"/>
            <a:ext cx="7003803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If Average PS is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/15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3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Scheduling in Hadoop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552864"/>
              </p:ext>
            </p:extLst>
          </p:nvPr>
        </p:nvGraphicFramePr>
        <p:xfrm>
          <a:off x="685800" y="22098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38133"/>
              </p:ext>
            </p:extLst>
          </p:nvPr>
        </p:nvGraphicFramePr>
        <p:xfrm>
          <a:off x="762000" y="38862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978774"/>
              </p:ext>
            </p:extLst>
          </p:nvPr>
        </p:nvGraphicFramePr>
        <p:xfrm>
          <a:off x="762000" y="55626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Rectangle 10"/>
          <p:cNvSpPr/>
          <p:nvPr/>
        </p:nvSpPr>
        <p:spPr>
          <a:xfrm>
            <a:off x="5334000" y="3048000"/>
            <a:ext cx="1100180" cy="5847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20s</a:t>
            </a:r>
            <a:endParaRPr lang="en-US" sz="32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884" y="21336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Task1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998" y="38862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Task2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7634" y="54864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Task3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" y="5486400"/>
            <a:ext cx="1905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34200" y="2209800"/>
            <a:ext cx="1981199" cy="923330"/>
          </a:xfrm>
          <a:prstGeom prst="rect">
            <a:avLst/>
          </a:prstGeom>
          <a:blipFill dpi="0" rotWithShape="1">
            <a:blip r:embed="rId17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11/12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34200" y="3886200"/>
            <a:ext cx="1981199" cy="923330"/>
          </a:xfrm>
          <a:prstGeom prst="rect">
            <a:avLst/>
          </a:prstGeom>
          <a:blipFill dpi="0" rotWithShape="1">
            <a:blip r:embed="rId17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11/12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4000" y="4572000"/>
            <a:ext cx="1100180" cy="5847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0s</a:t>
            </a:r>
            <a:endParaRPr lang="en-US" sz="32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5410200"/>
            <a:ext cx="1981199" cy="923330"/>
          </a:xfrm>
          <a:prstGeom prst="rect">
            <a:avLst/>
          </a:prstGeom>
          <a:blipFill dpi="0" rotWithShape="1">
            <a:blip r:embed="rId17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/15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6267514"/>
            <a:ext cx="1100180" cy="5847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0s</a:t>
            </a:r>
            <a:endParaRPr lang="en-US" sz="32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46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Scheduling in Hadoop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278286"/>
              </p:ext>
            </p:extLst>
          </p:nvPr>
        </p:nvGraphicFramePr>
        <p:xfrm>
          <a:off x="685800" y="22098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201803"/>
              </p:ext>
            </p:extLst>
          </p:nvPr>
        </p:nvGraphicFramePr>
        <p:xfrm>
          <a:off x="785532" y="44958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214884" y="21336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Task1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530" y="44958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Task2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51543" y="2209800"/>
            <a:ext cx="1827521" cy="923330"/>
          </a:xfrm>
          <a:prstGeom prst="rect">
            <a:avLst/>
          </a:prstGeom>
          <a:blipFill dpi="0" rotWithShape="1">
            <a:blip r:embed="rId12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/12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7743" y="4419600"/>
            <a:ext cx="1827521" cy="923330"/>
          </a:xfrm>
          <a:prstGeom prst="rect">
            <a:avLst/>
          </a:prstGeom>
          <a:blipFill dpi="0" rotWithShape="1">
            <a:blip r:embed="rId12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5/12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10200" y="3352800"/>
            <a:ext cx="1336552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20s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10200" y="5638800"/>
            <a:ext cx="1336552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0s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2133600"/>
            <a:ext cx="1905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4495800"/>
            <a:ext cx="1905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3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Scheduling in Hadoop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358702"/>
              </p:ext>
            </p:extLst>
          </p:nvPr>
        </p:nvGraphicFramePr>
        <p:xfrm>
          <a:off x="685800" y="22098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65038"/>
              </p:ext>
            </p:extLst>
          </p:nvPr>
        </p:nvGraphicFramePr>
        <p:xfrm>
          <a:off x="785532" y="44958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214884" y="21336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Task1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530" y="44958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Task2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21286" y="2209800"/>
            <a:ext cx="1488035" cy="923330"/>
          </a:xfrm>
          <a:prstGeom prst="rect">
            <a:avLst/>
          </a:prstGeom>
          <a:blipFill dpi="0" rotWithShape="1">
            <a:blip r:embed="rId12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1/3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7743" y="4419600"/>
            <a:ext cx="1827521" cy="923330"/>
          </a:xfrm>
          <a:prstGeom prst="rect">
            <a:avLst/>
          </a:prstGeom>
          <a:blipFill dpi="0" rotWithShape="1">
            <a:blip r:embed="rId12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5/12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3352800"/>
            <a:ext cx="1676038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180s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1200" y="5638800"/>
            <a:ext cx="1336552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20s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572000"/>
            <a:ext cx="1905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619" y="3352800"/>
            <a:ext cx="5480988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 Data locality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0690" y="5562600"/>
            <a:ext cx="4134465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locality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87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LATE Scheduler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27854"/>
              </p:ext>
            </p:extLst>
          </p:nvPr>
        </p:nvGraphicFramePr>
        <p:xfrm>
          <a:off x="1371600" y="3124200"/>
          <a:ext cx="6753583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4" imgW="6858000" imgH="1727200" progId="Word.Document.12">
                  <p:embed/>
                </p:oleObj>
              </mc:Choice>
              <mc:Fallback>
                <p:oleObj name="Document" r:id="rId4" imgW="6858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3124200"/>
                        <a:ext cx="6753583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7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LATE Scheduler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29276205"/>
              </p:ext>
            </p:extLst>
          </p:nvPr>
        </p:nvGraphicFramePr>
        <p:xfrm>
          <a:off x="1600200" y="4267200"/>
          <a:ext cx="6477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289545"/>
              </p:ext>
            </p:extLst>
          </p:nvPr>
        </p:nvGraphicFramePr>
        <p:xfrm>
          <a:off x="685800" y="2209800"/>
          <a:ext cx="79248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0800" y="3581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 Task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6324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Task</a:t>
            </a:r>
          </a:p>
        </p:txBody>
      </p:sp>
    </p:spTree>
    <p:extLst>
      <p:ext uri="{BB962C8B-B14F-4D97-AF65-F5344CB8AC3E}">
        <p14:creationId xmlns:p14="http://schemas.microsoft.com/office/powerpoint/2010/main" val="32471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LATE Scheduler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48196"/>
              </p:ext>
            </p:extLst>
          </p:nvPr>
        </p:nvGraphicFramePr>
        <p:xfrm>
          <a:off x="685800" y="22098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492359"/>
              </p:ext>
            </p:extLst>
          </p:nvPr>
        </p:nvGraphicFramePr>
        <p:xfrm>
          <a:off x="785532" y="44958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 10"/>
          <p:cNvSpPr/>
          <p:nvPr/>
        </p:nvSpPr>
        <p:spPr>
          <a:xfrm>
            <a:off x="4953000" y="3276600"/>
            <a:ext cx="1336552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40s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5715000"/>
            <a:ext cx="1336552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30s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884" y="21336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Task1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530" y="44958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Task2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133600"/>
            <a:ext cx="1905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2133600"/>
            <a:ext cx="1981199" cy="923330"/>
          </a:xfrm>
          <a:prstGeom prst="rect">
            <a:avLst/>
          </a:prstGeom>
          <a:blipFill dpi="0" rotWithShape="1">
            <a:blip r:embed="rId12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11/12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4419600"/>
            <a:ext cx="1981199" cy="923330"/>
          </a:xfrm>
          <a:prstGeom prst="rect">
            <a:avLst/>
          </a:prstGeom>
          <a:blipFill dpi="0" rotWithShape="1">
            <a:blip r:embed="rId12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/12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6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LATE Scheduler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376953"/>
              </p:ext>
            </p:extLst>
          </p:nvPr>
        </p:nvGraphicFramePr>
        <p:xfrm>
          <a:off x="685800" y="22098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714601"/>
              </p:ext>
            </p:extLst>
          </p:nvPr>
        </p:nvGraphicFramePr>
        <p:xfrm>
          <a:off x="785532" y="44958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214884" y="21336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Task1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530" y="4495800"/>
            <a:ext cx="211696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Task2</a:t>
            </a:r>
            <a:endParaRPr lang="en-US" sz="5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21286" y="2209800"/>
            <a:ext cx="1488035" cy="923330"/>
          </a:xfrm>
          <a:prstGeom prst="rect">
            <a:avLst/>
          </a:prstGeom>
          <a:blipFill dpi="0" rotWithShape="1">
            <a:blip r:embed="rId12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1/3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7743" y="4419600"/>
            <a:ext cx="1827521" cy="923330"/>
          </a:xfrm>
          <a:prstGeom prst="rect">
            <a:avLst/>
          </a:prstGeom>
          <a:blipFill dpi="0" rotWithShape="1">
            <a:blip r:embed="rId12">
              <a:alphaModFix/>
              <a:duotone>
                <a:schemeClr val="accent5">
                  <a:shade val="40000"/>
                  <a:satMod val="120000"/>
                </a:schemeClr>
                <a:schemeClr val="accent5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5/12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3600" y="3352800"/>
            <a:ext cx="1676038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180s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0" y="5562600"/>
            <a:ext cx="1336552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20s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2133600"/>
            <a:ext cx="1905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619" y="3352800"/>
            <a:ext cx="5480988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 Data locality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0690" y="5562600"/>
            <a:ext cx="4134465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locality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2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LATE Scheduler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ea typeface="宋体" charset="-122"/>
              </a:rPr>
              <a:t>In order to get the best chance to beat the original task which was speculated the algorithm launches </a:t>
            </a:r>
            <a:r>
              <a:rPr lang="en-US" altLang="zh-CN" sz="2600" dirty="0">
                <a:ea typeface="宋体" charset="-122"/>
              </a:rPr>
              <a:t>speculative</a:t>
            </a:r>
            <a:r>
              <a:rPr lang="en-US" altLang="zh-CN" sz="2800" dirty="0">
                <a:ea typeface="宋体" charset="-122"/>
              </a:rPr>
              <a:t> tasks only on fast nodes</a:t>
            </a:r>
          </a:p>
          <a:p>
            <a:r>
              <a:rPr lang="en-US" altLang="zh-CN" sz="2800" dirty="0">
                <a:ea typeface="宋体" charset="-122"/>
              </a:rPr>
              <a:t>It does this using a </a:t>
            </a:r>
            <a:r>
              <a:rPr lang="en-US" altLang="zh-CN" sz="2800" dirty="0" err="1">
                <a:ea typeface="宋体" charset="-122"/>
              </a:rPr>
              <a:t>SlowNodeThreshold</a:t>
            </a:r>
            <a:r>
              <a:rPr lang="en-US" altLang="zh-CN" sz="2800" dirty="0">
                <a:ea typeface="宋体" charset="-122"/>
              </a:rPr>
              <a:t> which is a metric of the total work performed </a:t>
            </a:r>
          </a:p>
          <a:p>
            <a:r>
              <a:rPr lang="en-US" altLang="zh-CN" sz="2800" dirty="0">
                <a:ea typeface="宋体" charset="-122"/>
              </a:rPr>
              <a:t>Because speculative tasks cost resources LATE uses two additional heuristics</a:t>
            </a:r>
            <a:r>
              <a:rPr lang="en-US" altLang="zh-CN" sz="2800" dirty="0" smtClean="0">
                <a:ea typeface="宋体" charset="-122"/>
              </a:rPr>
              <a:t>:</a:t>
            </a:r>
          </a:p>
          <a:p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A limit on the number of speculative tasks executed (</a:t>
            </a:r>
            <a:r>
              <a:rPr lang="en-US" altLang="zh-CN" sz="2400" dirty="0" err="1">
                <a:ea typeface="宋体" charset="-122"/>
              </a:rPr>
              <a:t>SpeculativeCap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 lvl="1"/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A </a:t>
            </a:r>
            <a:r>
              <a:rPr lang="en-US" altLang="zh-CN" sz="2400" dirty="0" err="1">
                <a:ea typeface="宋体" charset="-122"/>
              </a:rPr>
              <a:t>SlowTaskThreshold</a:t>
            </a:r>
            <a:r>
              <a:rPr lang="en-US" altLang="zh-CN" sz="2400" dirty="0">
                <a:ea typeface="宋体" charset="-122"/>
              </a:rPr>
              <a:t> that determines if a task is slow enough in order to get speculated (uses progress rate for comparison)</a:t>
            </a:r>
          </a:p>
          <a:p>
            <a:pPr lvl="1">
              <a:lnSpc>
                <a:spcPct val="80000"/>
              </a:lnSpc>
            </a:pP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Table of Contents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2209800"/>
            <a:ext cx="87630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ea typeface="宋体" charset="-122"/>
              </a:rPr>
              <a:t>Overview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Scheduling in Hadoop</a:t>
            </a:r>
          </a:p>
          <a:p>
            <a:r>
              <a:rPr lang="en-US" altLang="zh-CN" dirty="0">
                <a:ea typeface="宋体" charset="-122"/>
              </a:rPr>
              <a:t>Heterogeneity in Hadoop</a:t>
            </a:r>
          </a:p>
          <a:p>
            <a:r>
              <a:rPr lang="en-US" altLang="zh-CN" dirty="0">
                <a:ea typeface="宋体" charset="-122"/>
              </a:rPr>
              <a:t>The LATE Scheduler(Longest Approximate Time to End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en-US" altLang="zh-CN" dirty="0" smtClean="0">
                <a:ea typeface="宋体" charset="-122"/>
              </a:rPr>
              <a:t>The SAMR(A </a:t>
            </a:r>
            <a:r>
              <a:rPr lang="en-US" dirty="0"/>
              <a:t>Self-adaptive MapReduce </a:t>
            </a:r>
            <a:r>
              <a:rPr lang="en-US" dirty="0" smtClean="0"/>
              <a:t>Scheduling Algorithm</a:t>
            </a:r>
            <a:r>
              <a:rPr lang="en-US" altLang="zh-CN" dirty="0" smtClean="0">
                <a:ea typeface="宋体" charset="-122"/>
              </a:rPr>
              <a:t>) Scheduler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Experiment</a:t>
            </a:r>
          </a:p>
          <a:p>
            <a:r>
              <a:rPr lang="en-US" altLang="zh-CN" dirty="0" smtClean="0">
                <a:ea typeface="宋体" charset="-122"/>
              </a:rPr>
              <a:t>Conclusion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SAMR Scheduler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09259773"/>
              </p:ext>
            </p:extLst>
          </p:nvPr>
        </p:nvGraphicFramePr>
        <p:xfrm>
          <a:off x="609600" y="4267200"/>
          <a:ext cx="7467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142871"/>
              </p:ext>
            </p:extLst>
          </p:nvPr>
        </p:nvGraphicFramePr>
        <p:xfrm>
          <a:off x="685800" y="2209800"/>
          <a:ext cx="79248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0800" y="3581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 Task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6324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Task</a:t>
            </a:r>
          </a:p>
        </p:txBody>
      </p:sp>
    </p:spTree>
    <p:extLst>
      <p:ext uri="{BB962C8B-B14F-4D97-AF65-F5344CB8AC3E}">
        <p14:creationId xmlns:p14="http://schemas.microsoft.com/office/powerpoint/2010/main" val="2771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SAMR </a:t>
            </a:r>
            <a:r>
              <a:rPr lang="en-US" altLang="zh-CN" dirty="0" smtClean="0">
                <a:ea typeface="宋体" charset="-122"/>
              </a:rPr>
              <a:t>Scheduler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88" b="-165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00200" y="5638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way to use and update historical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SAMR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SLOW_TASK_CAP (</a:t>
            </a:r>
            <a:r>
              <a:rPr lang="en-US" dirty="0" err="1" smtClean="0"/>
              <a:t>STaC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019873"/>
              </p:ext>
            </p:extLst>
          </p:nvPr>
        </p:nvGraphicFramePr>
        <p:xfrm>
          <a:off x="-1752600" y="3886200"/>
          <a:ext cx="1229277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Document" r:id="rId4" imgW="6858000" imgH="736600" progId="Word.Document.12">
                  <p:embed/>
                </p:oleObj>
              </mc:Choice>
              <mc:Fallback>
                <p:oleObj name="Document" r:id="rId4" imgW="6858000" imgH="73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752600" y="3886200"/>
                        <a:ext cx="1229277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2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SAMR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SLOW_TRACKER_CAP (</a:t>
            </a:r>
            <a:r>
              <a:rPr lang="en-US" dirty="0" err="1" smtClean="0"/>
              <a:t>STrC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aphicFrame>
        <p:nvGraphicFramePr>
          <p:cNvPr id="4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615306"/>
              </p:ext>
            </p:extLst>
          </p:nvPr>
        </p:nvGraphicFramePr>
        <p:xfrm>
          <a:off x="990600" y="2971800"/>
          <a:ext cx="784791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4" imgW="6858000" imgH="3124200" progId="Word.Document.12">
                  <p:embed/>
                </p:oleObj>
              </mc:Choice>
              <mc:Fallback>
                <p:oleObj name="Document" r:id="rId4" imgW="6858000" imgH="312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2971800"/>
                        <a:ext cx="784791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6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SAMR Scheduler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487960"/>
              </p:ext>
            </p:extLst>
          </p:nvPr>
        </p:nvGraphicFramePr>
        <p:xfrm>
          <a:off x="-4648200" y="2971800"/>
          <a:ext cx="18942749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4" imgW="6858000" imgH="533400" progId="Word.Document.12">
                  <p:embed/>
                </p:oleObj>
              </mc:Choice>
              <mc:Fallback>
                <p:oleObj name="Document" r:id="rId4" imgW="68580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648200" y="2971800"/>
                        <a:ext cx="18942749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4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SAMR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SLOW_TRACKER_PRO (</a:t>
            </a:r>
            <a:r>
              <a:rPr lang="en-US" dirty="0" err="1" smtClean="0"/>
              <a:t>STrP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SlowTrackerNum</a:t>
            </a:r>
            <a:r>
              <a:rPr lang="en-US" dirty="0" smtClean="0"/>
              <a:t>&lt; </a:t>
            </a:r>
            <a:r>
              <a:rPr lang="en-US" dirty="0" err="1" smtClean="0"/>
              <a:t>STrP</a:t>
            </a:r>
            <a:r>
              <a:rPr lang="en-US" dirty="0" smtClean="0"/>
              <a:t>*</a:t>
            </a:r>
            <a:r>
              <a:rPr lang="en-US" dirty="0" err="1" smtClean="0"/>
              <a:t>TrackerNum</a:t>
            </a:r>
            <a:r>
              <a:rPr lang="en-US" dirty="0" smtClean="0"/>
              <a:t> (14)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SAMR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backup tasks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BackupNum</a:t>
            </a:r>
            <a:r>
              <a:rPr lang="en-US" dirty="0" smtClean="0"/>
              <a:t> &lt;BP(Backup Pro) * </a:t>
            </a:r>
            <a:r>
              <a:rPr lang="en-US" dirty="0" err="1" smtClean="0"/>
              <a:t>TaskNum</a:t>
            </a:r>
            <a:r>
              <a:rPr lang="en-US" dirty="0" smtClean="0"/>
              <a:t>  (15)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SAMR Scheduler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978069"/>
              </p:ext>
            </p:extLst>
          </p:nvPr>
        </p:nvGraphicFramePr>
        <p:xfrm>
          <a:off x="-1905000" y="2362200"/>
          <a:ext cx="13258800" cy="393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6858000" imgH="2032000" progId="Word.Document.12">
                  <p:embed/>
                </p:oleObj>
              </mc:Choice>
              <mc:Fallback>
                <p:oleObj name="Document" r:id="rId4" imgW="68580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905000" y="2362200"/>
                        <a:ext cx="13258800" cy="393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1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SAMR Scheduler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818" r="-1581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00200" y="61722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Experiment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rcRect l="-15085" r="-15085"/>
          <a:stretch>
            <a:fillRect/>
          </a:stretch>
        </p:blipFill>
        <p:spPr>
          <a:xfrm>
            <a:off x="838200" y="2209800"/>
            <a:ext cx="7770813" cy="3657600"/>
          </a:xfrm>
        </p:spPr>
      </p:pic>
      <p:sp>
        <p:nvSpPr>
          <p:cNvPr id="5" name="TextBox 4"/>
          <p:cNvSpPr txBox="1"/>
          <p:nvPr/>
        </p:nvSpPr>
        <p:spPr>
          <a:xfrm>
            <a:off x="1371600" y="6172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Affection of “HP” on the execute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3657600" y="13716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Program</a:t>
            </a:r>
          </a:p>
        </p:txBody>
      </p:sp>
      <p:grpSp>
        <p:nvGrpSpPr>
          <p:cNvPr id="90180" name="Group 68"/>
          <p:cNvGrpSpPr>
            <a:grpSpLocks/>
          </p:cNvGrpSpPr>
          <p:nvPr/>
        </p:nvGrpSpPr>
        <p:grpSpPr bwMode="auto">
          <a:xfrm>
            <a:off x="1981200" y="1905000"/>
            <a:ext cx="4648200" cy="3962400"/>
            <a:chOff x="1248" y="1200"/>
            <a:chExt cx="2928" cy="2496"/>
          </a:xfrm>
        </p:grpSpPr>
        <p:sp>
          <p:nvSpPr>
            <p:cNvPr id="90135" name="Oval 23"/>
            <p:cNvSpPr>
              <a:spLocks noChangeArrowheads="1"/>
            </p:cNvSpPr>
            <p:nvPr/>
          </p:nvSpPr>
          <p:spPr bwMode="auto">
            <a:xfrm>
              <a:off x="3552" y="316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Worker</a:t>
              </a:r>
            </a:p>
          </p:txBody>
        </p:sp>
        <p:sp>
          <p:nvSpPr>
            <p:cNvPr id="90136" name="Oval 24"/>
            <p:cNvSpPr>
              <a:spLocks noChangeArrowheads="1"/>
            </p:cNvSpPr>
            <p:nvPr/>
          </p:nvSpPr>
          <p:spPr bwMode="auto">
            <a:xfrm>
              <a:off x="3552" y="2544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Worker</a:t>
              </a:r>
            </a:p>
          </p:txBody>
        </p:sp>
        <p:grpSp>
          <p:nvGrpSpPr>
            <p:cNvPr id="90179" name="Group 67"/>
            <p:cNvGrpSpPr>
              <a:grpSpLocks/>
            </p:cNvGrpSpPr>
            <p:nvPr/>
          </p:nvGrpSpPr>
          <p:grpSpPr bwMode="auto">
            <a:xfrm>
              <a:off x="1248" y="1200"/>
              <a:ext cx="2592" cy="2496"/>
              <a:chOff x="1248" y="1200"/>
              <a:chExt cx="2592" cy="2496"/>
            </a:xfrm>
          </p:grpSpPr>
          <p:sp>
            <p:nvSpPr>
              <p:cNvPr id="90117" name="Oval 5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62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Master</a:t>
                </a:r>
              </a:p>
            </p:txBody>
          </p:sp>
          <p:grpSp>
            <p:nvGrpSpPr>
              <p:cNvPr id="90178" name="Group 66"/>
              <p:cNvGrpSpPr>
                <a:grpSpLocks/>
              </p:cNvGrpSpPr>
              <p:nvPr/>
            </p:nvGrpSpPr>
            <p:grpSpPr bwMode="auto">
              <a:xfrm>
                <a:off x="1248" y="1200"/>
                <a:ext cx="2592" cy="2496"/>
                <a:chOff x="1248" y="1200"/>
                <a:chExt cx="2592" cy="2496"/>
              </a:xfrm>
            </p:grpSpPr>
            <p:grpSp>
              <p:nvGrpSpPr>
                <p:cNvPr id="90177" name="Group 65"/>
                <p:cNvGrpSpPr>
                  <a:grpSpLocks/>
                </p:cNvGrpSpPr>
                <p:nvPr/>
              </p:nvGrpSpPr>
              <p:grpSpPr bwMode="auto">
                <a:xfrm>
                  <a:off x="1248" y="2352"/>
                  <a:ext cx="624" cy="1344"/>
                  <a:chOff x="1248" y="2352"/>
                  <a:chExt cx="624" cy="1344"/>
                </a:xfrm>
              </p:grpSpPr>
              <p:sp>
                <p:nvSpPr>
                  <p:cNvPr id="9011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352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Worker</a:t>
                    </a:r>
                  </a:p>
                </p:txBody>
              </p:sp>
              <p:sp>
                <p:nvSpPr>
                  <p:cNvPr id="90119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880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Worker</a:t>
                    </a:r>
                  </a:p>
                </p:txBody>
              </p:sp>
              <p:sp>
                <p:nvSpPr>
                  <p:cNvPr id="9012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3408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Worker</a:t>
                    </a:r>
                  </a:p>
                </p:txBody>
              </p:sp>
            </p:grpSp>
            <p:grpSp>
              <p:nvGrpSpPr>
                <p:cNvPr id="90148" name="Group 36"/>
                <p:cNvGrpSpPr>
                  <a:grpSpLocks/>
                </p:cNvGrpSpPr>
                <p:nvPr/>
              </p:nvGrpSpPr>
              <p:grpSpPr bwMode="auto">
                <a:xfrm>
                  <a:off x="1536" y="1200"/>
                  <a:ext cx="2304" cy="1296"/>
                  <a:chOff x="1536" y="1200"/>
                  <a:chExt cx="2304" cy="1296"/>
                </a:xfrm>
              </p:grpSpPr>
              <p:sp>
                <p:nvSpPr>
                  <p:cNvPr id="9014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2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43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1200"/>
                    <a:ext cx="864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4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200"/>
                    <a:ext cx="672" cy="12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45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1392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fork</a:t>
                    </a:r>
                  </a:p>
                </p:txBody>
              </p:sp>
              <p:sp>
                <p:nvSpPr>
                  <p:cNvPr id="90146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1353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fork</a:t>
                    </a:r>
                  </a:p>
                </p:txBody>
              </p:sp>
              <p:sp>
                <p:nvSpPr>
                  <p:cNvPr id="90147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fork</a:t>
                    </a:r>
                  </a:p>
                </p:txBody>
              </p:sp>
            </p:grpSp>
          </p:grpSp>
        </p:grpSp>
      </p:grp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2743200" y="2895600"/>
            <a:ext cx="3429000" cy="1143000"/>
            <a:chOff x="1728" y="1824"/>
            <a:chExt cx="2160" cy="720"/>
          </a:xfrm>
        </p:grpSpPr>
        <p:sp>
          <p:nvSpPr>
            <p:cNvPr id="90149" name="Line 37"/>
            <p:cNvSpPr>
              <a:spLocks noChangeShapeType="1"/>
            </p:cNvSpPr>
            <p:nvPr/>
          </p:nvSpPr>
          <p:spPr bwMode="auto">
            <a:xfrm flipH="1">
              <a:off x="1824" y="192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0" name="Line 38"/>
            <p:cNvSpPr>
              <a:spLocks noChangeShapeType="1"/>
            </p:cNvSpPr>
            <p:nvPr/>
          </p:nvSpPr>
          <p:spPr bwMode="auto">
            <a:xfrm>
              <a:off x="3072" y="1920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1" name="Text Box 39"/>
            <p:cNvSpPr txBox="1">
              <a:spLocks noChangeArrowheads="1"/>
            </p:cNvSpPr>
            <p:nvPr/>
          </p:nvSpPr>
          <p:spPr bwMode="auto">
            <a:xfrm>
              <a:off x="1728" y="1824"/>
              <a:ext cx="5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assign</a:t>
              </a:r>
            </a:p>
            <a:p>
              <a:r>
                <a:rPr lang="en-US" dirty="0"/>
                <a:t>map</a:t>
              </a:r>
            </a:p>
          </p:txBody>
        </p:sp>
        <p:sp>
          <p:nvSpPr>
            <p:cNvPr id="90152" name="Text Box 40"/>
            <p:cNvSpPr txBox="1">
              <a:spLocks noChangeArrowheads="1"/>
            </p:cNvSpPr>
            <p:nvPr/>
          </p:nvSpPr>
          <p:spPr bwMode="auto">
            <a:xfrm>
              <a:off x="3283" y="1892"/>
              <a:ext cx="60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assign</a:t>
              </a:r>
            </a:p>
            <a:p>
              <a:r>
                <a:rPr lang="en-US"/>
                <a:t>reduce</a:t>
              </a:r>
            </a:p>
          </p:txBody>
        </p:sp>
      </p:grpSp>
      <p:grpSp>
        <p:nvGrpSpPr>
          <p:cNvPr id="90158" name="Group 46"/>
          <p:cNvGrpSpPr>
            <a:grpSpLocks/>
          </p:cNvGrpSpPr>
          <p:nvPr/>
        </p:nvGrpSpPr>
        <p:grpSpPr bwMode="auto">
          <a:xfrm>
            <a:off x="1066800" y="3962400"/>
            <a:ext cx="914400" cy="1676400"/>
            <a:chOff x="672" y="2496"/>
            <a:chExt cx="576" cy="1056"/>
          </a:xfrm>
        </p:grpSpPr>
        <p:sp>
          <p:nvSpPr>
            <p:cNvPr id="90154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5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6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7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read</a:t>
              </a:r>
            </a:p>
          </p:txBody>
        </p:sp>
      </p:grpSp>
      <p:grpSp>
        <p:nvGrpSpPr>
          <p:cNvPr id="90163" name="Group 51"/>
          <p:cNvGrpSpPr>
            <a:grpSpLocks/>
          </p:cNvGrpSpPr>
          <p:nvPr/>
        </p:nvGrpSpPr>
        <p:grpSpPr bwMode="auto">
          <a:xfrm>
            <a:off x="2971800" y="3733800"/>
            <a:ext cx="1600200" cy="2133600"/>
            <a:chOff x="1872" y="2352"/>
            <a:chExt cx="1008" cy="1344"/>
          </a:xfrm>
        </p:grpSpPr>
        <p:grpSp>
          <p:nvGrpSpPr>
            <p:cNvPr id="90128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9012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2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129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90130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31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132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90133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34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59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0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1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2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local</a:t>
              </a:r>
            </a:p>
            <a:p>
              <a:r>
                <a:rPr lang="en-US"/>
                <a:t>write</a:t>
              </a:r>
            </a:p>
          </p:txBody>
        </p:sp>
      </p:grpSp>
      <p:grpSp>
        <p:nvGrpSpPr>
          <p:cNvPr id="90171" name="Group 59"/>
          <p:cNvGrpSpPr>
            <a:grpSpLocks/>
          </p:cNvGrpSpPr>
          <p:nvPr/>
        </p:nvGrpSpPr>
        <p:grpSpPr bwMode="auto">
          <a:xfrm>
            <a:off x="4572000" y="3962400"/>
            <a:ext cx="1157288" cy="2439988"/>
            <a:chOff x="2880" y="2496"/>
            <a:chExt cx="729" cy="1537"/>
          </a:xfrm>
        </p:grpSpPr>
        <p:sp>
          <p:nvSpPr>
            <p:cNvPr id="90164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5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6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7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8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9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0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63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remote</a:t>
              </a:r>
            </a:p>
            <a:p>
              <a:r>
                <a:rPr lang="en-US"/>
                <a:t>read,</a:t>
              </a:r>
            </a:p>
            <a:p>
              <a:r>
                <a:rPr lang="en-US"/>
                <a:t>sort</a:t>
              </a:r>
            </a:p>
          </p:txBody>
        </p:sp>
      </p:grpSp>
      <p:grpSp>
        <p:nvGrpSpPr>
          <p:cNvPr id="90175" name="Group 63"/>
          <p:cNvGrpSpPr>
            <a:grpSpLocks/>
          </p:cNvGrpSpPr>
          <p:nvPr/>
        </p:nvGrpSpPr>
        <p:grpSpPr bwMode="auto">
          <a:xfrm>
            <a:off x="6629400" y="3886200"/>
            <a:ext cx="1981200" cy="1600200"/>
            <a:chOff x="4176" y="2448"/>
            <a:chExt cx="1248" cy="1008"/>
          </a:xfrm>
        </p:grpSpPr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Output</a:t>
              </a:r>
            </a:p>
            <a:p>
              <a:pPr algn="ctr"/>
              <a:r>
                <a:rPr lang="en-US"/>
                <a:t>File 0</a:t>
              </a:r>
            </a:p>
          </p:txBody>
        </p:sp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Output</a:t>
              </a:r>
            </a:p>
            <a:p>
              <a:pPr algn="ctr"/>
              <a:r>
                <a:rPr lang="en-US"/>
                <a:t>File 1</a:t>
              </a:r>
            </a:p>
          </p:txBody>
        </p:sp>
        <p:sp>
          <p:nvSpPr>
            <p:cNvPr id="90172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3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4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write</a:t>
              </a:r>
            </a:p>
          </p:txBody>
        </p:sp>
      </p:grpSp>
      <p:grpSp>
        <p:nvGrpSpPr>
          <p:cNvPr id="90182" name="Group 70"/>
          <p:cNvGrpSpPr>
            <a:grpSpLocks/>
          </p:cNvGrpSpPr>
          <p:nvPr/>
        </p:nvGrpSpPr>
        <p:grpSpPr bwMode="auto">
          <a:xfrm>
            <a:off x="0" y="3733800"/>
            <a:ext cx="1423988" cy="1524000"/>
            <a:chOff x="0" y="2352"/>
            <a:chExt cx="897" cy="960"/>
          </a:xfrm>
        </p:grpSpPr>
        <p:grpSp>
          <p:nvGrpSpPr>
            <p:cNvPr id="90176" name="Group 64"/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90121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Split 0</a:t>
                </a:r>
              </a:p>
            </p:txBody>
          </p:sp>
          <p:sp>
            <p:nvSpPr>
              <p:cNvPr id="90122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Split 1</a:t>
                </a:r>
              </a:p>
            </p:txBody>
          </p:sp>
          <p:sp>
            <p:nvSpPr>
              <p:cNvPr id="90123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Split 2</a:t>
                </a:r>
              </a:p>
            </p:txBody>
          </p:sp>
        </p:grpSp>
        <p:sp>
          <p:nvSpPr>
            <p:cNvPr id="90181" name="Text Box 69"/>
            <p:cNvSpPr txBox="1">
              <a:spLocks noChangeArrowheads="1"/>
            </p:cNvSpPr>
            <p:nvPr/>
          </p:nvSpPr>
          <p:spPr bwMode="auto">
            <a:xfrm>
              <a:off x="0" y="2352"/>
              <a:ext cx="8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Input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00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Experiment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8176" r="-18176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371600" y="6172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Affection of “</a:t>
            </a:r>
            <a:r>
              <a:rPr lang="en-US" dirty="0" err="1" smtClean="0"/>
              <a:t>STac</a:t>
            </a:r>
            <a:r>
              <a:rPr lang="en-US" dirty="0" smtClean="0"/>
              <a:t>”,”</a:t>
            </a:r>
            <a:r>
              <a:rPr lang="en-US" dirty="0" err="1" smtClean="0"/>
              <a:t>STrC</a:t>
            </a:r>
            <a:r>
              <a:rPr lang="en-US" dirty="0" smtClean="0"/>
              <a:t>”, and “</a:t>
            </a:r>
            <a:r>
              <a:rPr lang="en-US" dirty="0" err="1" smtClean="0"/>
              <a:t>STrP</a:t>
            </a:r>
            <a:r>
              <a:rPr lang="en-US" dirty="0" smtClean="0"/>
              <a:t>” on the execute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Experiment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504" r="-1450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219200" y="60198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Affection of </a:t>
            </a:r>
            <a:r>
              <a:rPr lang="en-US" dirty="0" smtClean="0"/>
              <a:t>“BP” </a:t>
            </a:r>
            <a:r>
              <a:rPr lang="en-US" dirty="0"/>
              <a:t>on </a:t>
            </a:r>
            <a:r>
              <a:rPr lang="en-US" dirty="0" smtClean="0"/>
              <a:t>the execute </a:t>
            </a: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3122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Experiment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318" b="-1431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62000" y="5943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Historical information and Real information on all 8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HP=0.2 </a:t>
            </a:r>
          </a:p>
          <a:p>
            <a:r>
              <a:rPr lang="en-US" dirty="0" err="1" smtClean="0"/>
              <a:t>STaC</a:t>
            </a:r>
            <a:r>
              <a:rPr lang="en-US" dirty="0" smtClean="0"/>
              <a:t>=0.3 </a:t>
            </a:r>
          </a:p>
          <a:p>
            <a:r>
              <a:rPr lang="en-US" dirty="0" err="1" smtClean="0"/>
              <a:t>STrC</a:t>
            </a:r>
            <a:r>
              <a:rPr lang="en-US" dirty="0" smtClean="0"/>
              <a:t>=0.2 </a:t>
            </a:r>
          </a:p>
          <a:p>
            <a:r>
              <a:rPr lang="en-US" dirty="0" err="1" smtClean="0"/>
              <a:t>STrP</a:t>
            </a:r>
            <a:r>
              <a:rPr lang="en-US" dirty="0" smtClean="0"/>
              <a:t>=0.3 </a:t>
            </a:r>
          </a:p>
          <a:p>
            <a:r>
              <a:rPr lang="en-US" dirty="0" smtClean="0"/>
              <a:t>and BP=0.2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5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Experiment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239" r="-623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219200" y="6096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execute results of “Sort” running on the experiment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decreases about 7% execute time</a:t>
            </a:r>
          </a:p>
          <a:p>
            <a:r>
              <a:rPr lang="en-US" dirty="0" smtClean="0"/>
              <a:t>LATE using historical information decrease about 15% execute time</a:t>
            </a:r>
          </a:p>
          <a:p>
            <a:r>
              <a:rPr lang="en-US" dirty="0" smtClean="0"/>
              <a:t>SAMR decreases about 24% execute time compared to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41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problem in Hadoop’s scheduler</a:t>
            </a:r>
            <a:endParaRPr lang="en-US" dirty="0"/>
          </a:p>
          <a:p>
            <a:r>
              <a:rPr lang="en-US" dirty="0" smtClean="0"/>
              <a:t>Compare two schedulers for improving the performance of MapReduce in heterogeneous environment</a:t>
            </a:r>
          </a:p>
          <a:p>
            <a:r>
              <a:rPr lang="en-US" altLang="zh-CN" dirty="0" smtClean="0"/>
              <a:t>How to improve the performance of SAMR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9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ll MT"/>
                <a:cs typeface="Bell MT"/>
              </a:rPr>
              <a:t>Thanks</a:t>
            </a:r>
            <a:endParaRPr lang="en-US" sz="96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5599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Map Step</a:t>
            </a:r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1219200" y="3352800"/>
            <a:ext cx="12192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3657600" y="2057400"/>
            <a:ext cx="167640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2590800" y="2438400"/>
            <a:ext cx="762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1219200" y="2667000"/>
            <a:ext cx="12192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1143000" y="4800600"/>
            <a:ext cx="12192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1477963" y="39624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3657600" y="3429000"/>
            <a:ext cx="16764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2590800" y="3200400"/>
            <a:ext cx="762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1219200" y="5791200"/>
            <a:ext cx="194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733800" y="5715000"/>
            <a:ext cx="194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3962400" y="40386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3733800" y="4724400"/>
            <a:ext cx="685800" cy="533400"/>
          </a:xfrm>
          <a:prstGeom prst="diamond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4419600" y="4724400"/>
            <a:ext cx="9906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593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19" grpId="0"/>
      <p:bldP spid="108620" grpId="0" animBg="1"/>
      <p:bldP spid="1086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Reduce Step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" y="2209800"/>
            <a:ext cx="1949450" cy="4222750"/>
            <a:chOff x="3428" y="1392"/>
            <a:chExt cx="1228" cy="2660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ea typeface="宋体" charset="-122"/>
                  </a:rPr>
                  <a:t>…</a:t>
                </a:r>
              </a:p>
            </p:txBody>
          </p:sp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charset="-122"/>
                    </a:rPr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charset="-122"/>
                    </a:rPr>
                    <a:t>v</a:t>
                  </a:r>
                </a:p>
              </p:txBody>
            </p:sp>
          </p:grp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charset="-122"/>
                    </a:rPr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charset="-122"/>
                    </a:rPr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28" y="3648"/>
              <a:ext cx="12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Intermediate</a:t>
              </a:r>
            </a:p>
            <a:p>
              <a:r>
                <a:rPr lang="en-US" altLang="zh-CN" dirty="0">
                  <a:ea typeface="宋体" charset="-122"/>
                </a:rPr>
                <a:t>key-value pairs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2427288" y="3048000"/>
            <a:ext cx="849312" cy="609600"/>
            <a:chOff x="1529" y="1920"/>
            <a:chExt cx="535" cy="384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920"/>
              <a:ext cx="5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group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943600" y="2057400"/>
            <a:ext cx="10668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6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reduce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943600" y="2667000"/>
            <a:ext cx="10668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6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reduce</a:t>
              </a: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7086600" y="2209800"/>
            <a:ext cx="12954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v</a:t>
              </a: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7086600" y="2819400"/>
            <a:ext cx="12954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v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7162800" y="4800600"/>
            <a:ext cx="12954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573963" y="39624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charset="-122"/>
              </a:rPr>
              <a:t>…</a:t>
            </a:r>
          </a:p>
        </p:txBody>
      </p: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3276600" y="2209800"/>
            <a:ext cx="2743200" cy="4100513"/>
            <a:chOff x="2064" y="1392"/>
            <a:chExt cx="1728" cy="2583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charset="-122"/>
                </a:rPr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charset="-122"/>
                </a:rPr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3744"/>
              <a:ext cx="1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6781800" y="59436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</a:rPr>
              <a:t>Output </a:t>
            </a:r>
          </a:p>
          <a:p>
            <a:r>
              <a:rPr lang="en-US" altLang="zh-CN" dirty="0">
                <a:ea typeface="宋体" charset="-122"/>
              </a:rPr>
              <a:t>key-value pairs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Overview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ea typeface="宋体" charset="-122"/>
              </a:rPr>
              <a:t>Google has noted that speculative execution improves response time by 44%</a:t>
            </a:r>
          </a:p>
          <a:p>
            <a:r>
              <a:rPr lang="en-US" altLang="zh-CN" sz="2800" dirty="0">
                <a:ea typeface="宋体" charset="-122"/>
              </a:rPr>
              <a:t>The paper shows an efficient way to do speculative execution in order to maximize performance</a:t>
            </a:r>
          </a:p>
          <a:p>
            <a:r>
              <a:rPr lang="en-US" altLang="zh-CN" sz="2800" dirty="0">
                <a:ea typeface="宋体" charset="-122"/>
              </a:rPr>
              <a:t>It also shows that Hadoop’s simple speculative algorithm based on comparing each task’s progress to the average progress brakes down in heterogeneous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Overview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ea typeface="宋体" charset="-122"/>
              </a:rPr>
              <a:t>The proposed scheduling algorithm increases Hadoop’s response time </a:t>
            </a:r>
          </a:p>
          <a:p>
            <a:pPr marL="0" indent="0">
              <a:buNone/>
            </a:pPr>
            <a:endParaRPr lang="en-US" altLang="zh-CN" sz="2800" dirty="0" smtClean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The paper addresses two important problems in speculative execution: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Choosing </a:t>
            </a:r>
            <a:r>
              <a:rPr lang="en-US" altLang="zh-CN" sz="2400" dirty="0">
                <a:ea typeface="宋体" charset="-122"/>
              </a:rPr>
              <a:t>the best node to run the speculative task</a:t>
            </a:r>
          </a:p>
          <a:p>
            <a:pPr lvl="1"/>
            <a:r>
              <a:rPr lang="en-US" altLang="zh-CN" sz="2400" dirty="0">
                <a:ea typeface="宋体" charset="-122"/>
              </a:rPr>
              <a:t>Distinguishing between nodes slightly slower than the mean and stragglers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Scheduling in Hadoop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Assumptions made by Hadoop Scheduler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ffectLst/>
                <a:ea typeface="宋体" charset="-122"/>
              </a:rPr>
              <a:t>Nodes can perform work at roughly the same </a:t>
            </a:r>
            <a:r>
              <a:rPr lang="en-US" altLang="zh-CN" dirty="0" smtClean="0">
                <a:effectLst/>
                <a:ea typeface="宋体" charset="-122"/>
              </a:rPr>
              <a:t>rate</a:t>
            </a:r>
          </a:p>
          <a:p>
            <a:pPr lvl="1"/>
            <a:endParaRPr lang="en-US" altLang="zh-CN" dirty="0">
              <a:effectLst/>
              <a:ea typeface="宋体" charset="-122"/>
            </a:endParaRPr>
          </a:p>
          <a:p>
            <a:pPr lvl="1"/>
            <a:r>
              <a:rPr lang="en-US" altLang="zh-CN" dirty="0">
                <a:effectLst/>
                <a:ea typeface="宋体" charset="-122"/>
              </a:rPr>
              <a:t>Tasks progress at a constant rate throughout </a:t>
            </a:r>
            <a:r>
              <a:rPr lang="en-US" altLang="zh-CN" dirty="0" smtClean="0">
                <a:effectLst/>
                <a:ea typeface="宋体" charset="-122"/>
              </a:rPr>
              <a:t>time</a:t>
            </a:r>
            <a:endParaRPr lang="en-US" altLang="zh-CN" dirty="0">
              <a:effectLst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Scheduling in Hadoop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175063370"/>
              </p:ext>
            </p:extLst>
          </p:nvPr>
        </p:nvGraphicFramePr>
        <p:xfrm>
          <a:off x="1600200" y="4267200"/>
          <a:ext cx="6477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261214"/>
              </p:ext>
            </p:extLst>
          </p:nvPr>
        </p:nvGraphicFramePr>
        <p:xfrm>
          <a:off x="685800" y="2209800"/>
          <a:ext cx="79248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0800" y="3581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 Task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6324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Task</a:t>
            </a:r>
          </a:p>
        </p:txBody>
      </p:sp>
    </p:spTree>
    <p:extLst>
      <p:ext uri="{BB962C8B-B14F-4D97-AF65-F5344CB8AC3E}">
        <p14:creationId xmlns:p14="http://schemas.microsoft.com/office/powerpoint/2010/main" val="23241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1166</TotalTime>
  <Words>830</Words>
  <Application>Microsoft Office PowerPoint</Application>
  <PresentationFormat>On-screen Show (4:3)</PresentationFormat>
  <Paragraphs>404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Folio</vt:lpstr>
      <vt:lpstr>Document</vt:lpstr>
      <vt:lpstr>SAMR: A Self-adaptive MapReduce Scheduling Algorithm In Heterogeneous Environment</vt:lpstr>
      <vt:lpstr>Table of Contents</vt:lpstr>
      <vt:lpstr>Overview </vt:lpstr>
      <vt:lpstr>The Map Step</vt:lpstr>
      <vt:lpstr>The Reduce Step</vt:lpstr>
      <vt:lpstr>Overview</vt:lpstr>
      <vt:lpstr>Overview</vt:lpstr>
      <vt:lpstr>Scheduling in Hadoop</vt:lpstr>
      <vt:lpstr>Scheduling in Hadoop</vt:lpstr>
      <vt:lpstr>Scheduling in Hadoop</vt:lpstr>
      <vt:lpstr>Scheduling in Hadoop</vt:lpstr>
      <vt:lpstr>Scheduling in Hadoop</vt:lpstr>
      <vt:lpstr>Scheduling in Hadoop</vt:lpstr>
      <vt:lpstr>Scheduling in Hadoop</vt:lpstr>
      <vt:lpstr>The LATE Scheduler</vt:lpstr>
      <vt:lpstr>The LATE Scheduler</vt:lpstr>
      <vt:lpstr>The LATE Scheduler</vt:lpstr>
      <vt:lpstr>The LATE Scheduler</vt:lpstr>
      <vt:lpstr>The LATE Scheduler</vt:lpstr>
      <vt:lpstr>The SAMR Scheduler</vt:lpstr>
      <vt:lpstr>The SAMR Scheduler</vt:lpstr>
      <vt:lpstr>The SAMR Scheduler</vt:lpstr>
      <vt:lpstr>The SAMR Scheduler</vt:lpstr>
      <vt:lpstr>The SAMR Scheduler</vt:lpstr>
      <vt:lpstr>The SAMR Scheduler</vt:lpstr>
      <vt:lpstr>The SAMR Scheduler</vt:lpstr>
      <vt:lpstr>The SAMR Scheduler</vt:lpstr>
      <vt:lpstr>The SAMR Scheduler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MapReduce Performance in Heterogeneous Environments</dc:title>
  <dc:creator>Sturzu Antonio</dc:creator>
  <cp:lastModifiedBy>Ying Lu</cp:lastModifiedBy>
  <cp:revision>200</cp:revision>
  <dcterms:created xsi:type="dcterms:W3CDTF">2010-11-21T18:42:48Z</dcterms:created>
  <dcterms:modified xsi:type="dcterms:W3CDTF">2011-04-04T04:41:02Z</dcterms:modified>
</cp:coreProperties>
</file>