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F33F62-1C11-4FAF-9D66-8F207071F9BD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AE5A9B-344A-4B56-BE34-8C66DEA1B3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8077200" cy="1673352"/>
          </a:xfrm>
        </p:spPr>
        <p:txBody>
          <a:bodyPr>
            <a:noAutofit/>
          </a:bodyPr>
          <a:lstStyle/>
          <a:p>
            <a:r>
              <a:rPr lang="en-US" sz="3600" dirty="0" smtClean="0"/>
              <a:t>Austin Python </a:t>
            </a:r>
            <a:r>
              <a:rPr lang="en-US" sz="3600" dirty="0" err="1" smtClean="0"/>
              <a:t>Meetup</a:t>
            </a:r>
            <a:r>
              <a:rPr lang="en-US" sz="3600" dirty="0"/>
              <a:t> </a:t>
            </a:r>
            <a:r>
              <a:rPr lang="en-US" sz="3600" dirty="0" smtClean="0"/>
              <a:t>Group</a:t>
            </a:r>
            <a:br>
              <a:rPr lang="en-US" sz="3600" dirty="0" smtClean="0"/>
            </a:br>
            <a:r>
              <a:rPr lang="en-US" sz="5400" dirty="0" smtClean="0"/>
              <a:t>Getting the Job You Want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077200" cy="1118616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How to stand out in the candidate pool</a:t>
            </a:r>
          </a:p>
          <a:p>
            <a:r>
              <a:rPr lang="en-US" dirty="0" smtClean="0"/>
              <a:t>Presented by Lisa Novak   *   Director, Human Resources, Renew Data Corp.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0" y="304800"/>
            <a:ext cx="452907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3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starts with the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Market Yourself</a:t>
            </a:r>
          </a:p>
          <a:p>
            <a:pPr lvl="1"/>
            <a:r>
              <a:rPr lang="en-US" sz="3200" dirty="0"/>
              <a:t>First impression</a:t>
            </a:r>
          </a:p>
          <a:p>
            <a:pPr lvl="1"/>
            <a:r>
              <a:rPr lang="en-US" sz="3200" dirty="0"/>
              <a:t>Clean and clear</a:t>
            </a:r>
          </a:p>
          <a:p>
            <a:pPr lvl="1"/>
            <a:r>
              <a:rPr lang="en-US" sz="3200" dirty="0"/>
              <a:t>Cater to the job</a:t>
            </a:r>
          </a:p>
          <a:p>
            <a:pPr lvl="1"/>
            <a:r>
              <a:rPr lang="en-US" sz="3200" dirty="0"/>
              <a:t>Use the summary wisely</a:t>
            </a:r>
          </a:p>
          <a:p>
            <a:pPr lvl="1"/>
            <a:r>
              <a:rPr lang="en-US" sz="3200" dirty="0" err="1"/>
              <a:t>Linkedin</a:t>
            </a:r>
            <a:r>
              <a:rPr lang="en-US" sz="3200" dirty="0"/>
              <a:t> = live </a:t>
            </a:r>
            <a:r>
              <a:rPr lang="en-US" sz="3200" dirty="0" smtClean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8277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resume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711209"/>
          </a:xfrm>
        </p:spPr>
        <p:txBody>
          <a:bodyPr>
            <a:normAutofit/>
          </a:bodyPr>
          <a:lstStyle/>
          <a:p>
            <a:r>
              <a:rPr lang="en-US" sz="3200" dirty="0"/>
              <a:t>Tips</a:t>
            </a:r>
          </a:p>
          <a:p>
            <a:pPr lvl="1"/>
            <a:r>
              <a:rPr lang="en-US" sz="2800" dirty="0"/>
              <a:t>Be honest about your skill </a:t>
            </a:r>
            <a:r>
              <a:rPr lang="en-US" sz="2800" dirty="0" smtClean="0"/>
              <a:t>level</a:t>
            </a:r>
          </a:p>
          <a:p>
            <a:pPr lvl="1"/>
            <a:r>
              <a:rPr lang="en-US" sz="2800" dirty="0" smtClean="0"/>
              <a:t>It’s ok to use 2 pages   </a:t>
            </a:r>
            <a:r>
              <a:rPr lang="en-US" sz="2000" dirty="0" smtClean="0"/>
              <a:t>(Or 3…or 4…)</a:t>
            </a:r>
          </a:p>
          <a:p>
            <a:pPr lvl="1"/>
            <a:r>
              <a:rPr lang="en-US" sz="2800" dirty="0" smtClean="0"/>
              <a:t>Describe the company </a:t>
            </a:r>
            <a:r>
              <a:rPr lang="en-US" sz="2000" dirty="0" smtClean="0"/>
              <a:t>(if needed)</a:t>
            </a:r>
          </a:p>
          <a:p>
            <a:pPr lvl="1"/>
            <a:r>
              <a:rPr lang="en-US" sz="2800" dirty="0" smtClean="0"/>
              <a:t>Describe your role</a:t>
            </a:r>
          </a:p>
          <a:p>
            <a:pPr lvl="1"/>
            <a:r>
              <a:rPr lang="en-US" sz="2800" dirty="0" smtClean="0"/>
              <a:t>Include successes</a:t>
            </a:r>
          </a:p>
          <a:p>
            <a:pPr lvl="1"/>
            <a:r>
              <a:rPr lang="en-US" sz="2800" dirty="0" smtClean="0"/>
              <a:t>No errors!</a:t>
            </a:r>
          </a:p>
          <a:p>
            <a:pPr lvl="1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472544"/>
            <a:ext cx="7696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0070C0"/>
                </a:solidFill>
              </a:rPr>
              <a:t>Follow up on your resume submittal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Know the line between follow up and stalking</a:t>
            </a:r>
            <a:endParaRPr lang="en-US" sz="4400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Do your research</a:t>
            </a:r>
          </a:p>
          <a:p>
            <a:pPr lvl="1"/>
            <a:r>
              <a:rPr lang="en-US" sz="2400" dirty="0"/>
              <a:t>The company--beyond the website</a:t>
            </a:r>
          </a:p>
          <a:p>
            <a:pPr lvl="1"/>
            <a:r>
              <a:rPr lang="en-US" sz="2400" dirty="0"/>
              <a:t>The role</a:t>
            </a:r>
          </a:p>
          <a:p>
            <a:pPr lvl="1"/>
            <a:r>
              <a:rPr lang="en-US" sz="2400" dirty="0"/>
              <a:t>Who do you know?  What can they tell you?</a:t>
            </a:r>
          </a:p>
          <a:p>
            <a:r>
              <a:rPr lang="en-US" sz="2800" dirty="0" smtClean="0"/>
              <a:t>Know your resume</a:t>
            </a:r>
          </a:p>
          <a:p>
            <a:r>
              <a:rPr lang="en-US" sz="2800" dirty="0" smtClean="0"/>
              <a:t>Know your strengths </a:t>
            </a:r>
            <a:r>
              <a:rPr lang="en-US" sz="2800" b="1" dirty="0" smtClean="0"/>
              <a:t>and weaknesses</a:t>
            </a:r>
            <a:endParaRPr lang="en-US" sz="2800" dirty="0" smtClean="0"/>
          </a:p>
          <a:p>
            <a:r>
              <a:rPr lang="en-US" sz="2800" dirty="0" smtClean="0"/>
              <a:t>Prepare appropriate questions</a:t>
            </a:r>
          </a:p>
          <a:p>
            <a:pPr lvl="1"/>
            <a:r>
              <a:rPr lang="en-US" sz="2400" dirty="0" smtClean="0"/>
              <a:t>What’s important to you?</a:t>
            </a:r>
          </a:p>
          <a:p>
            <a:pPr lvl="1"/>
            <a:r>
              <a:rPr lang="en-US" sz="2400" dirty="0" smtClean="0"/>
              <a:t>What are the next steps?  (And what can you find out to prepare for them?)</a:t>
            </a:r>
          </a:p>
          <a:p>
            <a:r>
              <a:rPr lang="en-US" sz="2800" dirty="0" smtClean="0"/>
              <a:t>Practice</a:t>
            </a:r>
          </a:p>
          <a:p>
            <a:r>
              <a:rPr lang="en-US" sz="2800" dirty="0" smtClean="0"/>
              <a:t>Prepare yourself </a:t>
            </a:r>
            <a:r>
              <a:rPr lang="en-US" sz="2400" dirty="0" smtClean="0"/>
              <a:t>(rest, prepare your clothes, have a notebook/pen, bring mints)</a:t>
            </a:r>
            <a:endParaRPr lang="en-US" sz="2000" dirty="0" smtClean="0"/>
          </a:p>
          <a:p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Initial Screen: </a:t>
            </a:r>
            <a:r>
              <a:rPr lang="en-US" sz="2800" dirty="0" smtClean="0"/>
              <a:t>what they’re looking for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105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Phone Screen: Technical Fit</a:t>
            </a:r>
          </a:p>
          <a:p>
            <a:pPr lvl="1"/>
            <a:r>
              <a:rPr lang="en-US" sz="3200" dirty="0" smtClean="0"/>
              <a:t>Compensation</a:t>
            </a:r>
          </a:p>
          <a:p>
            <a:pPr lvl="1"/>
            <a:r>
              <a:rPr lang="en-US" sz="3200" dirty="0" smtClean="0"/>
              <a:t>Location</a:t>
            </a:r>
          </a:p>
          <a:p>
            <a:pPr lvl="1"/>
            <a:r>
              <a:rPr lang="en-US" sz="3200" dirty="0"/>
              <a:t>I</a:t>
            </a:r>
            <a:r>
              <a:rPr lang="en-US" sz="3200" dirty="0" smtClean="0"/>
              <a:t>nterest level</a:t>
            </a:r>
          </a:p>
          <a:p>
            <a:pPr lvl="1"/>
            <a:r>
              <a:rPr lang="en-US" sz="3200" dirty="0"/>
              <a:t>R</a:t>
            </a:r>
            <a:r>
              <a:rPr lang="en-US" sz="3200" dirty="0" smtClean="0"/>
              <a:t>ed flags</a:t>
            </a:r>
          </a:p>
          <a:p>
            <a:pPr lvl="1"/>
            <a:r>
              <a:rPr lang="en-US" sz="3200" dirty="0"/>
              <a:t>G</a:t>
            </a:r>
            <a:r>
              <a:rPr lang="en-US" sz="3200" dirty="0" smtClean="0"/>
              <a:t>eneral job match</a:t>
            </a:r>
          </a:p>
          <a:p>
            <a:pPr lvl="1"/>
            <a:r>
              <a:rPr lang="en-US" sz="3200" dirty="0"/>
              <a:t>F</a:t>
            </a:r>
            <a:r>
              <a:rPr lang="en-US" sz="3200" dirty="0" smtClean="0"/>
              <a:t>irst impression!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The Interview: </a:t>
            </a:r>
            <a:r>
              <a:rPr lang="en-US" sz="3600" dirty="0" smtClean="0"/>
              <a:t>What they’re looking for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3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Capability</a:t>
            </a:r>
          </a:p>
          <a:p>
            <a:pPr lvl="1"/>
            <a:r>
              <a:rPr lang="en-US" sz="2400" dirty="0"/>
              <a:t>Can you do the job</a:t>
            </a:r>
          </a:p>
          <a:p>
            <a:pPr lvl="1"/>
            <a:r>
              <a:rPr lang="en-US" sz="2400" dirty="0"/>
              <a:t>Can you continue to learn</a:t>
            </a:r>
          </a:p>
          <a:p>
            <a:pPr lvl="1"/>
            <a:r>
              <a:rPr lang="en-US" sz="2400" dirty="0"/>
              <a:t>What are your strengths/skill gaps</a:t>
            </a:r>
          </a:p>
          <a:p>
            <a:r>
              <a:rPr lang="en-US" sz="2800" dirty="0"/>
              <a:t>Passion/Motivation</a:t>
            </a:r>
          </a:p>
          <a:p>
            <a:pPr lvl="1"/>
            <a:r>
              <a:rPr lang="en-US" sz="2400" dirty="0"/>
              <a:t>Why are you looking</a:t>
            </a:r>
          </a:p>
          <a:p>
            <a:pPr lvl="1"/>
            <a:r>
              <a:rPr lang="en-US" sz="2400" dirty="0"/>
              <a:t>What do you care about</a:t>
            </a:r>
          </a:p>
          <a:p>
            <a:pPr lvl="1"/>
            <a:r>
              <a:rPr lang="en-US" sz="2400" dirty="0"/>
              <a:t>What gets you excited / what will keep you engaged</a:t>
            </a:r>
          </a:p>
          <a:p>
            <a:r>
              <a:rPr lang="en-US" sz="2800" dirty="0"/>
              <a:t>Cultural </a:t>
            </a:r>
            <a:r>
              <a:rPr lang="en-US" sz="2800" dirty="0" smtClean="0"/>
              <a:t>Fit</a:t>
            </a:r>
          </a:p>
          <a:p>
            <a:pPr lvl="1"/>
            <a:r>
              <a:rPr lang="en-US" sz="2400" dirty="0" smtClean="0"/>
              <a:t>What’s your attitude</a:t>
            </a:r>
          </a:p>
          <a:p>
            <a:pPr lvl="1"/>
            <a:r>
              <a:rPr lang="en-US" sz="2400" dirty="0" smtClean="0"/>
              <a:t>How’s your teamwork</a:t>
            </a:r>
          </a:p>
          <a:p>
            <a:pPr lvl="1"/>
            <a:r>
              <a:rPr lang="en-US" sz="2400" dirty="0" smtClean="0"/>
              <a:t>What’s the best culture for you to succeed </a:t>
            </a:r>
          </a:p>
          <a:p>
            <a:pPr lvl="1"/>
            <a:endParaRPr lang="en-US" sz="2400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763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The Interview: </a:t>
            </a:r>
            <a:r>
              <a:rPr lang="en-US" sz="3600" dirty="0" smtClean="0"/>
              <a:t>Interview styles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</a:t>
            </a:r>
          </a:p>
          <a:p>
            <a:pPr lvl="1"/>
            <a:r>
              <a:rPr lang="en-US" dirty="0" smtClean="0"/>
              <a:t>Situation  </a:t>
            </a:r>
          </a:p>
          <a:p>
            <a:pPr lvl="1"/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Response</a:t>
            </a:r>
          </a:p>
          <a:p>
            <a:r>
              <a:rPr lang="en-US" dirty="0" smtClean="0"/>
              <a:t>Behavioral Interviewing</a:t>
            </a:r>
          </a:p>
          <a:p>
            <a:pPr lvl="1"/>
            <a:r>
              <a:rPr lang="en-US" dirty="0" smtClean="0"/>
              <a:t>Tell me about a time…</a:t>
            </a:r>
          </a:p>
          <a:p>
            <a:r>
              <a:rPr lang="en-US" dirty="0" smtClean="0"/>
              <a:t>Situational Interviewing</a:t>
            </a:r>
          </a:p>
          <a:p>
            <a:pPr lvl="1"/>
            <a:r>
              <a:rPr lang="en-US" dirty="0" smtClean="0"/>
              <a:t>How would you handle…</a:t>
            </a:r>
          </a:p>
        </p:txBody>
      </p:sp>
    </p:spTree>
    <p:extLst>
      <p:ext uri="{BB962C8B-B14F-4D97-AF65-F5344CB8AC3E}">
        <p14:creationId xmlns:p14="http://schemas.microsoft.com/office/powerpoint/2010/main" val="32812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5448"/>
            <a:ext cx="8915400" cy="1252728"/>
          </a:xfrm>
        </p:spPr>
        <p:txBody>
          <a:bodyPr>
            <a:noAutofit/>
          </a:bodyPr>
          <a:lstStyle/>
          <a:p>
            <a:r>
              <a:rPr lang="en-US" sz="4400" dirty="0"/>
              <a:t>The Interview: </a:t>
            </a:r>
            <a:r>
              <a:rPr lang="en-US" sz="3600" dirty="0" smtClean="0"/>
              <a:t>Tips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closely, then answer the question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for rewording if you don’t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Don’t go into a monologue</a:t>
            </a:r>
          </a:p>
          <a:p>
            <a:r>
              <a:rPr lang="en-US" dirty="0" smtClean="0"/>
              <a:t>Prepare to talk about failures</a:t>
            </a:r>
          </a:p>
          <a:p>
            <a:pPr lvl="1"/>
            <a:r>
              <a:rPr lang="en-US" dirty="0" smtClean="0"/>
              <a:t>Be honest with yourself—how have/can you overcome weaknesses</a:t>
            </a:r>
          </a:p>
          <a:p>
            <a:r>
              <a:rPr lang="en-US" dirty="0" smtClean="0"/>
              <a:t>Balance confidence with ego</a:t>
            </a:r>
          </a:p>
          <a:p>
            <a:r>
              <a:rPr lang="en-US" dirty="0" smtClean="0"/>
              <a:t>Ask good questions</a:t>
            </a:r>
          </a:p>
          <a:p>
            <a:r>
              <a:rPr lang="en-US" dirty="0" smtClean="0"/>
              <a:t>Take notes </a:t>
            </a:r>
            <a:r>
              <a:rPr lang="en-US" sz="2400" dirty="0" smtClean="0"/>
              <a:t>(make sure it’s okay)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7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77200" cy="1499616"/>
          </a:xfrm>
        </p:spPr>
        <p:txBody>
          <a:bodyPr/>
          <a:lstStyle/>
          <a:p>
            <a:r>
              <a:rPr lang="en-US" dirty="0" smtClean="0"/>
              <a:t>Lisa Novak</a:t>
            </a:r>
          </a:p>
          <a:p>
            <a:r>
              <a:rPr lang="en-US" dirty="0" smtClean="0"/>
              <a:t>lisa.novak@renewdata.com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5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211</TotalTime>
  <Words>342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Austin Python Meetup Group Getting the Job You Want</vt:lpstr>
      <vt:lpstr>It starts with the resume</vt:lpstr>
      <vt:lpstr>Your resume</vt:lpstr>
      <vt:lpstr>Preparing for the Interview</vt:lpstr>
      <vt:lpstr>The Initial Screen: what they’re looking for</vt:lpstr>
      <vt:lpstr>The Interview: What they’re looking for</vt:lpstr>
      <vt:lpstr>The Interview: Interview styles</vt:lpstr>
      <vt:lpstr>The Interview: Tips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Novak</dc:creator>
  <cp:lastModifiedBy>Lisa Novak</cp:lastModifiedBy>
  <cp:revision>11</cp:revision>
  <dcterms:created xsi:type="dcterms:W3CDTF">2014-03-10T17:29:12Z</dcterms:created>
  <dcterms:modified xsi:type="dcterms:W3CDTF">2014-03-11T18:47:31Z</dcterms:modified>
</cp:coreProperties>
</file>