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1132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2680" y="31132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1132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8229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8229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638040" y="311328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11328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04000" y="311328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82296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80000" cy="296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31132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82296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31132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1132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31132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152680" y="31132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31132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71200" y="8229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38040" y="8229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638040" y="311328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71200" y="311328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04000" y="311328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80000" cy="296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000" y="31132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1132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8229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8229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11328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80000" cy="640080"/>
          </a:xfrm>
          <a:prstGeom prst="rect">
            <a:avLst/>
          </a:prstGeom>
          <a:solidFill>
            <a:srgbClr val="0090ca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7331400"/>
            <a:ext cx="10080000" cy="228600"/>
          </a:xfrm>
          <a:prstGeom prst="rect">
            <a:avLst/>
          </a:prstGeom>
          <a:solidFill>
            <a:srgbClr val="0090ca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0080000" cy="64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82296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502920" y="7333560"/>
            <a:ext cx="2350080" cy="228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47360" y="7333560"/>
            <a:ext cx="3191400" cy="228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7223760" y="7333560"/>
            <a:ext cx="2350080" cy="228600"/>
          </a:xfrm>
          <a:prstGeom prst="rect">
            <a:avLst/>
          </a:prstGeom>
        </p:spPr>
        <p:txBody>
          <a:bodyPr lIns="0" rIns="0" tIns="0" bIns="0"/>
          <a:p>
            <a:pPr algn="r"/>
            <a:fld id="{B7C2C661-BE5E-4DAE-8CF4-EE5AF5EFD98F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0080000" cy="1143000"/>
          </a:xfrm>
          <a:prstGeom prst="rect">
            <a:avLst/>
          </a:prstGeom>
          <a:solidFill>
            <a:srgbClr val="0090ca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0" y="7331760"/>
            <a:ext cx="10080000" cy="228600"/>
          </a:xfrm>
          <a:prstGeom prst="rect">
            <a:avLst/>
          </a:prstGeom>
          <a:solidFill>
            <a:srgbClr val="0090ca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1007676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04000" y="502920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 algn="ctr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 algn="ctr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504000" y="7331400"/>
            <a:ext cx="2347920" cy="228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447000" y="7331400"/>
            <a:ext cx="3195000" cy="228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7227000" y="7331400"/>
            <a:ext cx="2347920" cy="228600"/>
          </a:xfrm>
          <a:prstGeom prst="rect">
            <a:avLst/>
          </a:prstGeom>
        </p:spPr>
        <p:txBody>
          <a:bodyPr lIns="0" rIns="0" tIns="0" bIns="0"/>
          <a:p>
            <a:pPr algn="r"/>
            <a:fld id="{F9E8068C-CC65-4E91-92E7-6E744D4F9D64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0"/>
            <a:ext cx="10076760" cy="114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Meerkat training template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22720" y="5441760"/>
            <a:ext cx="9071640" cy="173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14400" y="1143000"/>
            <a:ext cx="10080000" cy="4561200"/>
          </a:xfrm>
          <a:prstGeom prst="rect">
            <a:avLst/>
          </a:prstGeom>
          <a:blipFill>
            <a:blip r:embed="rId1"/>
            <a:stretch>
              <a:fillRect l="0" t="29" r="0" b="126"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b="1" lang="en-US" sz="5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0"/>
            <a:ext cx="1008000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Contents</a:t>
            </a:r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822960"/>
            <a:ext cx="9071640" cy="630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Introduction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Section 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2.1 First topic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2.2 Second topic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Exercise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3.1 Problem 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3.2 Problem 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 Additional training material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0"/>
            <a:ext cx="1008000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Introduction</a:t>
            </a:r>
            <a:endParaRPr b="1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822960"/>
            <a:ext cx="9071640" cy="630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Lorem Ipsum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LibreOffice/5.3.0.3$MacOSX_X86_64 LibreOffice_project/7074905676c47b82bbcfbea1aeefc84afe1c50e1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2017-02-20T10:23:41Z</dcterms:created>
  <dc:creator/>
  <dc:description/>
  <dc:language>en-GB</dc:language>
  <cp:lastModifiedBy/>
  <dcterms:modified xsi:type="dcterms:W3CDTF">2017-02-20T11:12:35Z</dcterms:modified>
  <cp:revision>6</cp:revision>
  <dc:subject/>
  <dc:title/>
</cp:coreProperties>
</file>