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Sk1ME7xScpywktjEuznHGfcZ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select the arrows to visit links.</a:t>
            </a:r>
            <a:endParaRPr/>
          </a:p>
        </p:txBody>
      </p:sp>
      <p:sp>
        <p:nvSpPr>
          <p:cNvPr id="124" name="Google Shape;12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15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5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3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3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242" y="803137"/>
            <a:ext cx="5350990" cy="52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>
            <p:ph idx="4294967295" type="ctrTitle"/>
          </p:nvPr>
        </p:nvSpPr>
        <p:spPr>
          <a:xfrm>
            <a:off x="838200" y="1542942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Pemrograman Berorientasi Objek</a:t>
            </a:r>
            <a:endParaRPr b="1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"/>
          <p:cNvSpPr txBox="1"/>
          <p:nvPr>
            <p:ph idx="4294967295" type="subTitle"/>
          </p:nvPr>
        </p:nvSpPr>
        <p:spPr>
          <a:xfrm>
            <a:off x="838200" y="3155527"/>
            <a:ext cx="9582736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Abstract &amp; Interface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ATURAN PENULISAN INTERFACE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521206" y="1348884"/>
            <a:ext cx="1112918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Menggunakan keyword interface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Pembuatan variabel harus disertai inisialisasi value nya, seperti int MAX_VOLUME = 100, tidak boleh jika hanya int MAX_VOLUME saja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yang mengimplementasikan interface, harus mengimplementasikan semua method yang dimiliki oleh interface, tidak boleh kurang.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ATURAN PENULISAN INTERFACE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521206" y="1348884"/>
            <a:ext cx="1112918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Jangan memberikan modifier private ataupun protected pada method dan konstanta yang ada di dalam interface.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 tidak bisa dibuat objek instance-nya dengan kata kunci new.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6.	Cara mengimplentasikan class interface menggunakan keyword implements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870786" y="1041922"/>
            <a:ext cx="174007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SELESAI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PENGENALAN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521207" y="1348884"/>
            <a:ext cx="107277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Pada saat kita mendengar kata yang masih umum seperti “Kendaraan”, maka apa yang terlintas dalam benak dan pikiran?</a:t>
            </a:r>
            <a:endParaRPr sz="3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065" y="3650714"/>
            <a:ext cx="29908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4811" y="3990267"/>
            <a:ext cx="29813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5035" y="3765014"/>
            <a:ext cx="22479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DEFINISI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521207" y="1348884"/>
            <a:ext cx="1072775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Abstract adalah sebuah class yang masih dalam kondisi abstract, karena itu class abstract tidak dapat dibuat langsung menjadi sebuah objek.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Sebuah class agar disebut sebagai class abstract maka setidaknya memiliki satu atau lebih method abstract</a:t>
            </a:r>
            <a:endParaRPr sz="3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METHOD ABSTRACT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521207" y="1348884"/>
            <a:ext cx="107277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 abstract adalah sebuah method yang tidak memiliki implementasi program atau tidak memiliki isi program, hanya berupa namanya saja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7" name="Google Shape;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003" y="2832272"/>
            <a:ext cx="5192964" cy="357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PENGGUNAAN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521207" y="1348884"/>
            <a:ext cx="107277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abstract biasanya digunakan sebagai class induk dari class-class yang lain. Class anak akan membuat versi konkrit dari class abstract.</a:t>
            </a:r>
            <a:endParaRPr sz="3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PEMBUATAN CLASS ABSTRACT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924" y="1360143"/>
            <a:ext cx="6346911" cy="223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499" y="3760380"/>
            <a:ext cx="6318336" cy="218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INTERFACE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521206" y="1348884"/>
            <a:ext cx="1112918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 adalah sebuah konsep yang digunakan untuk menangani multiple inheritance (pewarisan pada banyak parent class).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Konsep multiple inheritance tidak diperbolehkan pada pemrograman Java, karena setiap child class adalah turunan dari 1 parent class. Oleh karena itu disediakan sebuah konsep interface untuk menggantikannya.</a:t>
            </a:r>
            <a:endParaRPr sz="3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PERBEDAAN INTERFACE DAN ABSTRACT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21206" y="1348884"/>
            <a:ext cx="1112918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Pada class abstract dapat membuat properti atau variabel sedangkan interface hanya variabel dan konstanta harus beserta inisialisasi value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Pada class abstract dapat mengimplementasikan kode method seperti class biasa, sedangkan interface harus menggunakan default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25" y="321173"/>
            <a:ext cx="2765375" cy="2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9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PERBEDAAN INTERFACE DAN ABSTRACT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521206" y="1348884"/>
            <a:ext cx="1112918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Pada class abstract dapat memiliki member private dan protected sedangkan interface harus public atau default semua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abstract diimpelentasikan dengan pewarisan (extends) sedangkan interface menggunakan implements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2020-10-07T02:02:11Z</dcterms:created>
  <dc:creator>aluns_000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