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230" r:id="rId2"/>
    <p:sldId id="223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544306"/>
            <a:ext cx="9766651" cy="992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5333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544769"/>
            <a:ext cx="8055443" cy="10260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17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7351" y="609600"/>
            <a:ext cx="1130783" cy="676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4910218" y="6449433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1" y="6369433"/>
            <a:ext cx="59295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AWS</a:t>
            </a:r>
            <a:r>
              <a:rPr lang="zh-Hans" altLang="en-US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 </a:t>
            </a:r>
            <a:r>
              <a:rPr lang="zh-CN" altLang="en-US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中国（宁夏）区域由西云数据运营</a:t>
            </a:r>
            <a:endParaRPr lang="en-US" altLang="zh-CN" sz="800" b="0" i="0" dirty="0">
              <a:solidFill>
                <a:schemeClr val="tx1">
                  <a:lumMod val="65000"/>
                </a:schemeClr>
              </a:solidFill>
              <a:latin typeface="Amazon Ember Regular" charset="0"/>
            </a:endParaRP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AWS</a:t>
            </a:r>
            <a:r>
              <a:rPr lang="zh-Hans" altLang="en-US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 </a:t>
            </a:r>
            <a:r>
              <a:rPr lang="zh-CN" altLang="en-US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中国（北京）区域由光环新网运营</a:t>
            </a:r>
            <a:endParaRPr lang="en-US" altLang="zh-CN" sz="800" b="0" i="0" dirty="0">
              <a:solidFill>
                <a:schemeClr val="tx1">
                  <a:lumMod val="65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153249"/>
            <a:ext cx="11258551" cy="727655"/>
          </a:xfrm>
        </p:spPr>
        <p:txBody>
          <a:bodyPr>
            <a:normAutofit/>
          </a:bodyPr>
          <a:lstStyle>
            <a:lvl1pPr>
              <a:defRPr sz="3167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99" y="1371601"/>
            <a:ext cx="3810000" cy="41905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4800" y="1371601"/>
            <a:ext cx="3810000" cy="41905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1371601"/>
            <a:ext cx="3048000" cy="22385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3972788"/>
            <a:ext cx="3048000" cy="1577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3" y="153249"/>
            <a:ext cx="11266697" cy="727655"/>
          </a:xfrm>
        </p:spPr>
        <p:txBody>
          <a:bodyPr>
            <a:normAutofit/>
          </a:bodyPr>
          <a:lstStyle>
            <a:lvl1pPr>
              <a:defRPr sz="31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1" y="1371601"/>
            <a:ext cx="6941819" cy="41905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2400" y="1371601"/>
            <a:ext cx="3962400" cy="41905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153249"/>
            <a:ext cx="11258551" cy="727655"/>
          </a:xfrm>
        </p:spPr>
        <p:txBody>
          <a:bodyPr>
            <a:normAutofit/>
          </a:bodyPr>
          <a:lstStyle>
            <a:lvl1pPr>
              <a:defRPr sz="3167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1371601"/>
            <a:ext cx="11262360" cy="44484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153249"/>
            <a:ext cx="11258551" cy="727655"/>
          </a:xfrm>
        </p:spPr>
        <p:txBody>
          <a:bodyPr>
            <a:normAutofit/>
          </a:bodyPr>
          <a:lstStyle>
            <a:lvl1pPr>
              <a:defRPr sz="31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16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9"/>
            <a:ext cx="11258551" cy="7269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371600"/>
            <a:ext cx="12192000" cy="44413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4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8896" y="20853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606916" y="20853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424936" y="20853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242956" y="20853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8896" y="39141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06916" y="39141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4936" y="39141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42956" y="39141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36310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9"/>
            <a:ext cx="11258551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561223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7" y="1561223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9" y="1561223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1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7" y="3709831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9" y="3709831"/>
            <a:ext cx="2565400" cy="146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33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41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9"/>
            <a:ext cx="11258551" cy="727655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1" y="1371601"/>
            <a:ext cx="11258551" cy="41698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62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7885" cy="727655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1" y="1371600"/>
            <a:ext cx="11258551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0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7885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1" y="1371600"/>
            <a:ext cx="11258551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73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57885" cy="726923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57201" y="1371600"/>
            <a:ext cx="11258551" cy="453813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7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53248"/>
            <a:ext cx="11258551" cy="82782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371600"/>
            <a:ext cx="11258551" cy="3905251"/>
          </a:xfrm>
          <a:prstGeom prst="rect">
            <a:avLst/>
          </a:prstGeom>
        </p:spPr>
        <p:txBody>
          <a:bodyPr/>
          <a:lstStyle>
            <a:lvl5pPr>
              <a:defRPr sz="1584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29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90801"/>
            <a:ext cx="10363200" cy="1240140"/>
          </a:xfrm>
        </p:spPr>
        <p:txBody>
          <a:bodyPr anchor="ctr">
            <a:noAutofit/>
          </a:bodyPr>
          <a:lstStyle>
            <a:lvl1pPr algn="l">
              <a:defRPr sz="8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2417"/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92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0820400" y="6126480"/>
            <a:ext cx="1107440" cy="5689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90801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2417"/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7351" y="609600"/>
            <a:ext cx="1130783" cy="6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6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3248"/>
            <a:ext cx="11262360" cy="75343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449054" y="6403251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24678" y="6275881"/>
            <a:ext cx="590993" cy="3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7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249"/>
            <a:ext cx="11262360" cy="72765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23" y="1371600"/>
            <a:ext cx="11262360" cy="4738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990575" indent="-38099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523962" indent="-304792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1308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63618" y="-3790122"/>
            <a:ext cx="18473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84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7" y="8139953"/>
            <a:ext cx="184731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84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449054" y="6403251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24678" y="6275881"/>
            <a:ext cx="590993" cy="3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88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_Column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7" y="289512"/>
            <a:ext cx="11655204" cy="899665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9875" y="1189177"/>
            <a:ext cx="5715000" cy="2585409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spcAft>
                <a:spcPts val="667"/>
              </a:spcAft>
              <a:defRPr lang="en-US" dirty="0"/>
            </a:lvl1pPr>
            <a:lvl2pPr>
              <a:spcAft>
                <a:spcPts val="667"/>
              </a:spcAft>
              <a:defRPr lang="en-US" dirty="0"/>
            </a:lvl2pPr>
            <a:lvl3pPr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10079" y="1189177"/>
            <a:ext cx="5715000" cy="2585409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spcAft>
                <a:spcPts val="667"/>
              </a:spcAft>
              <a:defRPr lang="en-US" dirty="0"/>
            </a:lvl1pPr>
            <a:lvl2pPr>
              <a:spcAft>
                <a:spcPts val="667"/>
              </a:spcAft>
              <a:defRPr lang="en-US" dirty="0"/>
            </a:lvl2pPr>
            <a:lvl3pPr>
              <a:spcAft>
                <a:spcPts val="667"/>
              </a:spcAft>
              <a:defRPr lang="en-US" dirty="0"/>
            </a:lvl3pPr>
            <a:lvl4pPr>
              <a:spcAft>
                <a:spcPts val="667"/>
              </a:spcAft>
              <a:defRPr lang="en-US" dirty="0"/>
            </a:lvl4pPr>
            <a:lvl5pPr>
              <a:spcAft>
                <a:spcPts val="667"/>
              </a:spcAft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55984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7" y="289512"/>
            <a:ext cx="11652356" cy="899665"/>
          </a:xfrm>
        </p:spPr>
        <p:txBody>
          <a:bodyPr lIns="182880" tIns="146304" rIns="182880" bIns="146304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602763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6D4-1123-D04D-B72A-34733DA6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A2D9-7D02-7647-80B9-049A11ED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0F84-6688-D743-9DA7-E0BA944D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9B16-3DAB-6F44-A68C-77BF17BE012E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7E5F-92C5-744F-8761-4B55EEBB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DB3C-D855-F04A-B56D-404D9E13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52A3-A82D-1144-9349-2615557A2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48817" y="1347213"/>
            <a:ext cx="10943656" cy="4519775"/>
          </a:xfrm>
          <a:noFill/>
        </p:spPr>
        <p:txBody>
          <a:bodyPr/>
          <a:lstStyle>
            <a:lvl1pPr marL="0" indent="0">
              <a:buNone/>
              <a:defRPr lang="en-US" sz="1467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609585" indent="0">
              <a:buNone/>
              <a:defRPr>
                <a:latin typeface="Lucida Console" panose="020B0609040504020204" pitchFamily="49" charset="0"/>
              </a:defRPr>
            </a:lvl2pPr>
            <a:lvl3pPr marL="1219170" indent="0">
              <a:buNone/>
              <a:defRPr>
                <a:latin typeface="Lucida Console" panose="020B0609040504020204" pitchFamily="49" charset="0"/>
              </a:defRPr>
            </a:lvl3pPr>
            <a:lvl4pPr marL="1828754" indent="0">
              <a:buNone/>
              <a:defRPr>
                <a:latin typeface="Lucida Console" panose="020B0609040504020204" pitchFamily="49" charset="0"/>
              </a:defRPr>
            </a:lvl4pPr>
            <a:lvl5pPr marL="2438339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4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35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1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2417"/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106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8895" y="20853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915" y="20853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24935" y="20853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42956" y="2085349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8895" y="3914148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06915" y="3914148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4935" y="3914148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242956" y="3914148"/>
            <a:ext cx="1690824" cy="12651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56092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25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269" y="2067775"/>
            <a:ext cx="10363200" cy="1362075"/>
          </a:xfrm>
        </p:spPr>
        <p:txBody>
          <a:bodyPr anchor="ctr">
            <a:noAutofit/>
          </a:bodyPr>
          <a:lstStyle>
            <a:lvl1pPr algn="l">
              <a:defRPr sz="5333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50532" y="3429850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2254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1"/>
            <a:ext cx="12192000" cy="6990316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4643694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151695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1667429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2667892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18" y="6275881"/>
            <a:ext cx="591151" cy="3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84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48817" y="1347211"/>
            <a:ext cx="10943656" cy="4855901"/>
          </a:xfrm>
          <a:noFill/>
        </p:spPr>
        <p:txBody>
          <a:bodyPr/>
          <a:lstStyle>
            <a:lvl1pPr marL="0" indent="0">
              <a:buNone/>
              <a:defRPr lang="en-US" sz="1467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609585" indent="0">
              <a:buNone/>
              <a:defRPr>
                <a:latin typeface="Lucida Console" panose="020B0609040504020204" pitchFamily="49" charset="0"/>
              </a:defRPr>
            </a:lvl2pPr>
            <a:lvl3pPr marL="1219170" indent="0">
              <a:buNone/>
              <a:defRPr>
                <a:latin typeface="Lucida Console" panose="020B0609040504020204" pitchFamily="49" charset="0"/>
              </a:defRPr>
            </a:lvl3pPr>
            <a:lvl4pPr marL="1828754" indent="0">
              <a:buNone/>
              <a:defRPr>
                <a:latin typeface="Lucida Console" panose="020B0609040504020204" pitchFamily="49" charset="0"/>
              </a:defRPr>
            </a:lvl4pPr>
            <a:lvl5pPr marL="2438339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61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24" y="1344071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24" y="1983832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093" y="1344071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034093" y="1983832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24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25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308002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8165981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666482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323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328996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79447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0460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0323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28996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79447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320460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50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244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639077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833299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3244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39077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33299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7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9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7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9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829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159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1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177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1"/>
            <a:ext cx="12192000" cy="699031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763618" y="-3790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6" y="81399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864" y="2232571"/>
            <a:ext cx="8092721" cy="166755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18" y="6275881"/>
            <a:ext cx="591151" cy="3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30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600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763618" y="-3790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6" y="81399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00348" y="1240199"/>
            <a:ext cx="8092721" cy="1667557"/>
          </a:xfrm>
        </p:spPr>
        <p:txBody>
          <a:bodyPr anchor="ctr" anchorCtr="0">
            <a:no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18" y="6275881"/>
            <a:ext cx="591151" cy="3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15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600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763618" y="-3790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6" y="81399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864" y="2232571"/>
            <a:ext cx="8092721" cy="166755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18" y="6275881"/>
            <a:ext cx="591151" cy="3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9"/>
            <a:ext cx="11259551" cy="72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71600"/>
            <a:ext cx="1125855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667"/>
            </a:lvl1pPr>
            <a:lvl2pPr>
              <a:defRPr sz="2417"/>
            </a:lvl2pPr>
            <a:lvl3pPr>
              <a:defRPr sz="2167"/>
            </a:lvl3pPr>
            <a:lvl4pPr marL="1828754" indent="0">
              <a:buNone/>
              <a:defRPr sz="2167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8744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1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19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1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251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9"/>
            <a:ext cx="11259551" cy="72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71600"/>
            <a:ext cx="11258551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67"/>
            </a:lvl1pPr>
            <a:lvl2pPr>
              <a:defRPr sz="2417"/>
            </a:lvl2pPr>
            <a:lvl3pPr>
              <a:defRPr sz="2167"/>
            </a:lvl3pPr>
            <a:lvl4pPr marL="1828754" indent="0">
              <a:buNone/>
              <a:defRPr sz="2167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514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9"/>
            <a:ext cx="11258551" cy="727655"/>
          </a:xfrm>
        </p:spPr>
        <p:txBody>
          <a:bodyPr>
            <a:normAutofit/>
          </a:bodyPr>
          <a:lstStyle>
            <a:lvl1pPr>
              <a:defRPr sz="3167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371600"/>
            <a:ext cx="5334000" cy="4241347"/>
          </a:xfrm>
          <a:prstGeom prst="rect">
            <a:avLst/>
          </a:prstGeom>
        </p:spPr>
        <p:txBody>
          <a:bodyPr/>
          <a:lstStyle>
            <a:lvl5pPr>
              <a:defRPr sz="1584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1751" y="1371600"/>
            <a:ext cx="5334000" cy="4241347"/>
          </a:xfrm>
          <a:prstGeom prst="rect">
            <a:avLst/>
          </a:prstGeom>
        </p:spPr>
        <p:txBody>
          <a:bodyPr/>
          <a:lstStyle>
            <a:lvl5pPr>
              <a:defRPr sz="1584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5835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3249"/>
            <a:ext cx="11258551" cy="727655"/>
          </a:xfrm>
        </p:spPr>
        <p:txBody>
          <a:bodyPr>
            <a:normAutofit/>
          </a:bodyPr>
          <a:lstStyle>
            <a:lvl1pPr>
              <a:defRPr sz="3167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81751" y="1371600"/>
            <a:ext cx="5334000" cy="42402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1371600"/>
            <a:ext cx="5334000" cy="4239683"/>
          </a:xfrm>
          <a:prstGeom prst="rect">
            <a:avLst/>
          </a:prstGeo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84" b="1">
                <a:latin typeface="+mn-lt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9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3248"/>
            <a:ext cx="1126236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11262360" cy="4738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936416" y="6308962"/>
            <a:ext cx="5929575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5"/>
          <a:srcRect/>
          <a:stretch/>
        </p:blipFill>
        <p:spPr>
          <a:xfrm>
            <a:off x="11124678" y="6275881"/>
            <a:ext cx="590993" cy="35341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199" y="6380777"/>
            <a:ext cx="59295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AWS</a:t>
            </a:r>
            <a:r>
              <a:rPr lang="zh-Hans" altLang="en-US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 </a:t>
            </a:r>
            <a:r>
              <a:rPr lang="zh-CN" altLang="en-US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中国（宁夏）区域由西云数据运营</a:t>
            </a:r>
            <a:endParaRPr lang="en-US" altLang="zh-CN" sz="800" b="0" i="0" dirty="0">
              <a:solidFill>
                <a:schemeClr val="tx1">
                  <a:lumMod val="65000"/>
                </a:schemeClr>
              </a:solidFill>
              <a:latin typeface="Amazon Ember Regular" charset="0"/>
            </a:endParaRPr>
          </a:p>
          <a:p>
            <a: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AWS</a:t>
            </a:r>
            <a:r>
              <a:rPr lang="zh-Hans" altLang="en-US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 </a:t>
            </a:r>
            <a:r>
              <a:rPr lang="zh-CN" altLang="en-US" sz="800" b="0" i="0" dirty="0">
                <a:solidFill>
                  <a:schemeClr val="tx1">
                    <a:lumMod val="65000"/>
                  </a:schemeClr>
                </a:solidFill>
                <a:latin typeface="Amazon Ember Regular" charset="0"/>
              </a:rPr>
              <a:t>中国（北京）区域由光环新网运营</a:t>
            </a:r>
            <a:endParaRPr lang="en-US" altLang="zh-CN" sz="800" b="0" i="0" dirty="0">
              <a:solidFill>
                <a:schemeClr val="tx1">
                  <a:lumMod val="65000"/>
                </a:schemeClr>
              </a:solidFill>
              <a:latin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34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xStyles>
    <p:titleStyle>
      <a:lvl1pPr algn="l" defTabSz="609585" rtl="0" eaLnBrk="1" latinLnBrk="0" hangingPunct="1">
        <a:spcBef>
          <a:spcPct val="0"/>
        </a:spcBef>
        <a:buNone/>
        <a:defRPr sz="3167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Tx/>
        <a:buNone/>
        <a:defRPr sz="2417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417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67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33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584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8856">
          <p15:clr>
            <a:srgbClr val="F26B43"/>
          </p15:clr>
        </p15:guide>
        <p15:guide id="3" orient="horz" pos="1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35.svg"/><Relationship Id="rId39" Type="http://schemas.openxmlformats.org/officeDocument/2006/relationships/image" Target="../media/image48.svg"/><Relationship Id="rId21" Type="http://schemas.openxmlformats.org/officeDocument/2006/relationships/image" Target="../media/image30.svg"/><Relationship Id="rId34" Type="http://schemas.openxmlformats.org/officeDocument/2006/relationships/image" Target="../media/image43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svg"/><Relationship Id="rId32" Type="http://schemas.openxmlformats.org/officeDocument/2006/relationships/image" Target="../media/image41.svg"/><Relationship Id="rId37" Type="http://schemas.openxmlformats.org/officeDocument/2006/relationships/image" Target="../media/image46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png"/><Relationship Id="rId28" Type="http://schemas.openxmlformats.org/officeDocument/2006/relationships/image" Target="../media/image37.sv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svg"/><Relationship Id="rId35" Type="http://schemas.openxmlformats.org/officeDocument/2006/relationships/image" Target="../media/image44.tiff"/><Relationship Id="rId8" Type="http://schemas.openxmlformats.org/officeDocument/2006/relationships/image" Target="../media/image17.png"/><Relationship Id="rId3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BE981F9-173F-334F-A9E3-F6C1968781C2}"/>
              </a:ext>
            </a:extLst>
          </p:cNvPr>
          <p:cNvGrpSpPr/>
          <p:nvPr/>
        </p:nvGrpSpPr>
        <p:grpSpPr>
          <a:xfrm>
            <a:off x="1838" y="387467"/>
            <a:ext cx="12254167" cy="5867933"/>
            <a:chOff x="1378" y="632232"/>
            <a:chExt cx="9190625" cy="4400950"/>
          </a:xfrm>
        </p:grpSpPr>
        <p:sp>
          <p:nvSpPr>
            <p:cNvPr id="5" name="TextBox 13">
              <a:extLst>
                <a:ext uri="{FF2B5EF4-FFF2-40B4-BE49-F238E27FC236}">
                  <a16:creationId xmlns:a16="http://schemas.microsoft.com/office/drawing/2014/main" id="{A0FB3110-3B85-AB4B-B4E6-08A7FD121413}"/>
                </a:ext>
              </a:extLst>
            </p:cNvPr>
            <p:cNvSpPr txBox="1"/>
            <p:nvPr/>
          </p:nvSpPr>
          <p:spPr>
            <a:xfrm>
              <a:off x="11192" y="2796193"/>
              <a:ext cx="109495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EC2</a:t>
              </a:r>
            </a:p>
          </p:txBody>
        </p:sp>
        <p:pic>
          <p:nvPicPr>
            <p:cNvPr id="6" name="Graphic 8">
              <a:extLst>
                <a:ext uri="{FF2B5EF4-FFF2-40B4-BE49-F238E27FC236}">
                  <a16:creationId xmlns:a16="http://schemas.microsoft.com/office/drawing/2014/main" id="{C0C80E2E-EDA6-0348-95CC-CA67B1BAE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4188" y="2344262"/>
              <a:ext cx="424800" cy="424800"/>
            </a:xfrm>
            <a:prstGeom prst="rect">
              <a:avLst/>
            </a:prstGeom>
          </p:spPr>
        </p:pic>
        <p:pic>
          <p:nvPicPr>
            <p:cNvPr id="8" name="Graphic 34">
              <a:extLst>
                <a:ext uri="{FF2B5EF4-FFF2-40B4-BE49-F238E27FC236}">
                  <a16:creationId xmlns:a16="http://schemas.microsoft.com/office/drawing/2014/main" id="{A437E99D-5129-DE48-94D3-ECF23D40A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1213" y="2344262"/>
              <a:ext cx="424800" cy="424800"/>
            </a:xfrm>
            <a:prstGeom prst="rect">
              <a:avLst/>
            </a:prstGeom>
          </p:spPr>
        </p:pic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D391379C-9FA1-4A4D-A620-1063EB535613}"/>
                </a:ext>
              </a:extLst>
            </p:cNvPr>
            <p:cNvSpPr txBox="1"/>
            <p:nvPr/>
          </p:nvSpPr>
          <p:spPr>
            <a:xfrm>
              <a:off x="1177008" y="2796193"/>
              <a:ext cx="1357952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Kinesis Data Streams</a:t>
              </a:r>
            </a:p>
          </p:txBody>
        </p:sp>
        <p:pic>
          <p:nvPicPr>
            <p:cNvPr id="11" name="Graphic 30">
              <a:extLst>
                <a:ext uri="{FF2B5EF4-FFF2-40B4-BE49-F238E27FC236}">
                  <a16:creationId xmlns:a16="http://schemas.microsoft.com/office/drawing/2014/main" id="{47A03524-3255-204D-8190-B4AA45D8D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38238" y="2344262"/>
              <a:ext cx="424800" cy="424800"/>
            </a:xfrm>
            <a:prstGeom prst="rect">
              <a:avLst/>
            </a:prstGeom>
          </p:spPr>
        </p:pic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9084C8B7-EFFF-204F-97F3-7020153B726E}"/>
                </a:ext>
              </a:extLst>
            </p:cNvPr>
            <p:cNvSpPr txBox="1"/>
            <p:nvPr/>
          </p:nvSpPr>
          <p:spPr>
            <a:xfrm>
              <a:off x="2477612" y="2796193"/>
              <a:ext cx="1357952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Kinesis Data Firehose</a:t>
              </a:r>
            </a:p>
          </p:txBody>
        </p:sp>
        <p:pic>
          <p:nvPicPr>
            <p:cNvPr id="14" name="Graphic 25">
              <a:extLst>
                <a:ext uri="{FF2B5EF4-FFF2-40B4-BE49-F238E27FC236}">
                  <a16:creationId xmlns:a16="http://schemas.microsoft.com/office/drawing/2014/main" id="{E843F9B8-60AE-5641-8574-3B48F6ECB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41213" y="3800659"/>
              <a:ext cx="424800" cy="424800"/>
            </a:xfrm>
            <a:prstGeom prst="rect">
              <a:avLst/>
            </a:prstGeom>
          </p:spPr>
        </p:pic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2C2BEDAD-36CD-5545-A699-DC0F305D949A}"/>
                </a:ext>
              </a:extLst>
            </p:cNvPr>
            <p:cNvSpPr txBox="1"/>
            <p:nvPr/>
          </p:nvSpPr>
          <p:spPr>
            <a:xfrm>
              <a:off x="1169256" y="4265420"/>
              <a:ext cx="1357952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Kinesis Data Analytics</a:t>
              </a:r>
            </a:p>
          </p:txBody>
        </p:sp>
        <p:pic>
          <p:nvPicPr>
            <p:cNvPr id="17" name="Graphic 71">
              <a:extLst>
                <a:ext uri="{FF2B5EF4-FFF2-40B4-BE49-F238E27FC236}">
                  <a16:creationId xmlns:a16="http://schemas.microsoft.com/office/drawing/2014/main" id="{94A2BD84-2BFF-3940-990B-BC3E7CF6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35263" y="2344262"/>
              <a:ext cx="424800" cy="424800"/>
            </a:xfrm>
            <a:prstGeom prst="rect">
              <a:avLst/>
            </a:prstGeom>
          </p:spPr>
        </p:pic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4CA2DEA9-81FB-514E-B7B9-B54AAC5E9A51}"/>
                </a:ext>
              </a:extLst>
            </p:cNvPr>
            <p:cNvSpPr txBox="1"/>
            <p:nvPr/>
          </p:nvSpPr>
          <p:spPr>
            <a:xfrm>
              <a:off x="6374963" y="2796193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S3</a:t>
              </a:r>
            </a:p>
          </p:txBody>
        </p:sp>
        <p:pic>
          <p:nvPicPr>
            <p:cNvPr id="20" name="Graphic 15">
              <a:extLst>
                <a:ext uri="{FF2B5EF4-FFF2-40B4-BE49-F238E27FC236}">
                  <a16:creationId xmlns:a16="http://schemas.microsoft.com/office/drawing/2014/main" id="{774064BC-E717-FA44-879C-076ACFA89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38238" y="853884"/>
              <a:ext cx="424800" cy="424800"/>
            </a:xfrm>
            <a:prstGeom prst="rect">
              <a:avLst/>
            </a:prstGeom>
          </p:spPr>
        </p:pic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64CBC4C0-497E-0042-9A9C-60AE9421F4D9}"/>
                </a:ext>
              </a:extLst>
            </p:cNvPr>
            <p:cNvSpPr txBox="1"/>
            <p:nvPr/>
          </p:nvSpPr>
          <p:spPr>
            <a:xfrm>
              <a:off x="2454477" y="1303783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RDS</a:t>
              </a:r>
            </a:p>
          </p:txBody>
        </p:sp>
        <p:pic>
          <p:nvPicPr>
            <p:cNvPr id="23" name="Graphic 29">
              <a:extLst>
                <a:ext uri="{FF2B5EF4-FFF2-40B4-BE49-F238E27FC236}">
                  <a16:creationId xmlns:a16="http://schemas.microsoft.com/office/drawing/2014/main" id="{9C81AE3B-93B8-B349-B533-A49CF5F89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35263" y="853884"/>
              <a:ext cx="424800" cy="424800"/>
            </a:xfrm>
            <a:prstGeom prst="rect">
              <a:avLst/>
            </a:prstGeom>
          </p:spPr>
        </p:pic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58480AF4-8898-D943-A68F-1623BC2E2B43}"/>
                </a:ext>
              </a:extLst>
            </p:cNvPr>
            <p:cNvSpPr txBox="1"/>
            <p:nvPr/>
          </p:nvSpPr>
          <p:spPr>
            <a:xfrm>
              <a:off x="3767420" y="1303783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AWS Glue</a:t>
              </a:r>
            </a:p>
          </p:txBody>
        </p:sp>
        <p:pic>
          <p:nvPicPr>
            <p:cNvPr id="26" name="Graphic 140">
              <a:extLst>
                <a:ext uri="{FF2B5EF4-FFF2-40B4-BE49-F238E27FC236}">
                  <a16:creationId xmlns:a16="http://schemas.microsoft.com/office/drawing/2014/main" id="{CFF68B39-D8E8-B34A-9528-DC7EB945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32288" y="2344262"/>
              <a:ext cx="424800" cy="424800"/>
            </a:xfrm>
            <a:prstGeom prst="rect">
              <a:avLst/>
            </a:prstGeom>
          </p:spPr>
        </p:pic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94DC6FCA-DB0C-3A4D-9228-7E0ED50BF1C1}"/>
                </a:ext>
              </a:extLst>
            </p:cNvPr>
            <p:cNvSpPr txBox="1"/>
            <p:nvPr/>
          </p:nvSpPr>
          <p:spPr>
            <a:xfrm>
              <a:off x="5079652" y="2796193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EMR</a:t>
              </a:r>
            </a:p>
          </p:txBody>
        </p:sp>
        <p:pic>
          <p:nvPicPr>
            <p:cNvPr id="29" name="Graphic 71">
              <a:extLst>
                <a:ext uri="{FF2B5EF4-FFF2-40B4-BE49-F238E27FC236}">
                  <a16:creationId xmlns:a16="http://schemas.microsoft.com/office/drawing/2014/main" id="{7C559264-9705-9940-A772-D2DA6A0F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29313" y="2344262"/>
              <a:ext cx="424800" cy="424800"/>
            </a:xfrm>
            <a:prstGeom prst="rect">
              <a:avLst/>
            </a:prstGeom>
          </p:spPr>
        </p:pic>
        <p:pic>
          <p:nvPicPr>
            <p:cNvPr id="32" name="Graphic 82">
              <a:extLst>
                <a:ext uri="{FF2B5EF4-FFF2-40B4-BE49-F238E27FC236}">
                  <a16:creationId xmlns:a16="http://schemas.microsoft.com/office/drawing/2014/main" id="{E149415C-B1BC-824A-B897-6723BA2C5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26339" y="2344262"/>
              <a:ext cx="424800" cy="424800"/>
            </a:xfrm>
            <a:prstGeom prst="rect">
              <a:avLst/>
            </a:prstGeom>
          </p:spPr>
        </p:pic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335A4CE-2180-9C44-B800-5A39759D756D}"/>
                </a:ext>
              </a:extLst>
            </p:cNvPr>
            <p:cNvSpPr txBox="1"/>
            <p:nvPr/>
          </p:nvSpPr>
          <p:spPr>
            <a:xfrm>
              <a:off x="7665526" y="2796193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Athena</a:t>
              </a:r>
            </a:p>
          </p:txBody>
        </p:sp>
        <p:pic>
          <p:nvPicPr>
            <p:cNvPr id="35" name="Graphic 15">
              <a:extLst>
                <a:ext uri="{FF2B5EF4-FFF2-40B4-BE49-F238E27FC236}">
                  <a16:creationId xmlns:a16="http://schemas.microsoft.com/office/drawing/2014/main" id="{F9B5B2B9-E926-174C-BD5B-457724548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26339" y="3800659"/>
              <a:ext cx="424800" cy="424800"/>
            </a:xfrm>
            <a:prstGeom prst="rect">
              <a:avLst/>
            </a:prstGeom>
          </p:spPr>
        </p:pic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E582AAF9-1D07-4349-BF1F-C51C2F0A676F}"/>
                </a:ext>
              </a:extLst>
            </p:cNvPr>
            <p:cNvSpPr txBox="1"/>
            <p:nvPr/>
          </p:nvSpPr>
          <p:spPr>
            <a:xfrm>
              <a:off x="7690226" y="4265420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Quicksight</a:t>
              </a:r>
            </a:p>
          </p:txBody>
        </p:sp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BDB99704-CC3C-1349-B8F9-D5128B70CF7B}"/>
                </a:ext>
              </a:extLst>
            </p:cNvPr>
            <p:cNvSpPr txBox="1"/>
            <p:nvPr/>
          </p:nvSpPr>
          <p:spPr>
            <a:xfrm>
              <a:off x="1156185" y="1303783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EC2</a:t>
              </a:r>
            </a:p>
          </p:txBody>
        </p:sp>
        <p:pic>
          <p:nvPicPr>
            <p:cNvPr id="39" name="Graphic 8">
              <a:extLst>
                <a:ext uri="{FF2B5EF4-FFF2-40B4-BE49-F238E27FC236}">
                  <a16:creationId xmlns:a16="http://schemas.microsoft.com/office/drawing/2014/main" id="{B0AF4896-A2B1-E94E-A54C-C8AB358DB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1213" y="853884"/>
              <a:ext cx="424800" cy="424800"/>
            </a:xfrm>
            <a:prstGeom prst="rect">
              <a:avLst/>
            </a:prstGeom>
          </p:spPr>
        </p:pic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77A1F362-8DC2-F04D-BAA7-73E9035CE47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768988" y="2556662"/>
              <a:ext cx="87222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EE2688BE-62B5-CE4D-AF3A-03F755A4D016}"/>
                </a:ext>
              </a:extLst>
            </p:cNvPr>
            <p:cNvCxnSpPr>
              <a:cxnSpLocks/>
              <a:stCxn id="9" idx="2"/>
              <a:endCxn id="150" idx="0"/>
            </p:cNvCxnSpPr>
            <p:nvPr/>
          </p:nvCxnSpPr>
          <p:spPr>
            <a:xfrm>
              <a:off x="1855985" y="3111760"/>
              <a:ext cx="3817" cy="46734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3D0B7A94-2BB2-F54E-9A4B-545627E69982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2066013" y="2556662"/>
              <a:ext cx="87222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04CB6696-76AA-114D-B0ED-416C3BD3E631}"/>
                </a:ext>
              </a:extLst>
            </p:cNvPr>
            <p:cNvCxnSpPr>
              <a:cxnSpLocks/>
              <a:stCxn id="39" idx="3"/>
              <a:endCxn id="20" idx="1"/>
            </p:cNvCxnSpPr>
            <p:nvPr/>
          </p:nvCxnSpPr>
          <p:spPr>
            <a:xfrm>
              <a:off x="2066013" y="1066284"/>
              <a:ext cx="87222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EDFF03F8-A60E-564D-878A-E452EAA2F80C}"/>
                </a:ext>
              </a:extLst>
            </p:cNvPr>
            <p:cNvCxnSpPr>
              <a:cxnSpLocks/>
              <a:stCxn id="20" idx="3"/>
              <a:endCxn id="23" idx="1"/>
            </p:cNvCxnSpPr>
            <p:nvPr/>
          </p:nvCxnSpPr>
          <p:spPr>
            <a:xfrm>
              <a:off x="3363038" y="1066284"/>
              <a:ext cx="87222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67AC217F-E12C-E049-BBB5-0247E6CF80F6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3363038" y="2556662"/>
              <a:ext cx="87222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65C3CBB0-FC84-BF4D-BF84-CDD3F6C7876D}"/>
                </a:ext>
              </a:extLst>
            </p:cNvPr>
            <p:cNvCxnSpPr>
              <a:cxnSpLocks/>
              <a:stCxn id="17" idx="3"/>
              <a:endCxn id="26" idx="1"/>
            </p:cNvCxnSpPr>
            <p:nvPr/>
          </p:nvCxnSpPr>
          <p:spPr>
            <a:xfrm>
              <a:off x="4660063" y="2556662"/>
              <a:ext cx="872225" cy="0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D045455-A392-2A46-B5B3-798C6E71A9CF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5957088" y="2556662"/>
              <a:ext cx="872225" cy="0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023F54E6-545A-8C4D-A627-77440AD86F50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7254113" y="2556662"/>
              <a:ext cx="87222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13">
              <a:extLst>
                <a:ext uri="{FF2B5EF4-FFF2-40B4-BE49-F238E27FC236}">
                  <a16:creationId xmlns:a16="http://schemas.microsoft.com/office/drawing/2014/main" id="{5C078427-6D98-B849-94D9-2B776F2C9C35}"/>
                </a:ext>
              </a:extLst>
            </p:cNvPr>
            <p:cNvSpPr txBox="1"/>
            <p:nvPr/>
          </p:nvSpPr>
          <p:spPr>
            <a:xfrm>
              <a:off x="917260" y="632232"/>
              <a:ext cx="1905976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 dirty="0"/>
                <a:t>历史交易</a:t>
              </a:r>
              <a:r>
                <a:rPr lang="en-US" altLang="zh-CN" sz="1067" dirty="0"/>
                <a:t>/</a:t>
              </a:r>
              <a:r>
                <a:rPr lang="zh-CN" altLang="en-US" sz="1067" dirty="0"/>
                <a:t>地址</a:t>
              </a:r>
              <a:r>
                <a:rPr lang="en-US" altLang="zh-CN" sz="1067" dirty="0"/>
                <a:t>/</a:t>
              </a:r>
              <a:r>
                <a:rPr lang="zh-CN" altLang="en-US" sz="1067" dirty="0"/>
                <a:t>客户</a:t>
              </a:r>
              <a:r>
                <a:rPr lang="en-US" altLang="zh-CN" sz="1067" dirty="0"/>
                <a:t>/</a:t>
              </a:r>
              <a:r>
                <a:rPr lang="zh-CN" altLang="en-US" sz="1067" dirty="0"/>
                <a:t>产品数据</a:t>
              </a:r>
              <a:endParaRPr lang="en-US" sz="1067" dirty="0"/>
            </a:p>
          </p:txBody>
        </p:sp>
        <p:sp>
          <p:nvSpPr>
            <p:cNvPr id="50" name="TextBox 13">
              <a:extLst>
                <a:ext uri="{FF2B5EF4-FFF2-40B4-BE49-F238E27FC236}">
                  <a16:creationId xmlns:a16="http://schemas.microsoft.com/office/drawing/2014/main" id="{56C32DFE-F8B0-574D-9B4C-60BBB15A1D18}"/>
                </a:ext>
              </a:extLst>
            </p:cNvPr>
            <p:cNvSpPr txBox="1"/>
            <p:nvPr/>
          </p:nvSpPr>
          <p:spPr>
            <a:xfrm>
              <a:off x="1378" y="2095138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67" dirty="0"/>
                <a:t>交易流水</a:t>
              </a:r>
              <a:endParaRPr lang="en-US" sz="1067" dirty="0"/>
            </a:p>
          </p:txBody>
        </p:sp>
        <p:sp>
          <p:nvSpPr>
            <p:cNvPr id="51" name="TextBox 13">
              <a:extLst>
                <a:ext uri="{FF2B5EF4-FFF2-40B4-BE49-F238E27FC236}">
                  <a16:creationId xmlns:a16="http://schemas.microsoft.com/office/drawing/2014/main" id="{AEF33BDC-1234-4E45-92F9-FDDC118E424F}"/>
                </a:ext>
              </a:extLst>
            </p:cNvPr>
            <p:cNvSpPr txBox="1"/>
            <p:nvPr/>
          </p:nvSpPr>
          <p:spPr>
            <a:xfrm>
              <a:off x="7932625" y="3579102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 dirty="0"/>
                <a:t>可视化</a:t>
              </a:r>
              <a:endParaRPr lang="en-US" sz="1067" dirty="0"/>
            </a:p>
          </p:txBody>
        </p:sp>
        <p:sp>
          <p:nvSpPr>
            <p:cNvPr id="52" name="TextBox 13">
              <a:extLst>
                <a:ext uri="{FF2B5EF4-FFF2-40B4-BE49-F238E27FC236}">
                  <a16:creationId xmlns:a16="http://schemas.microsoft.com/office/drawing/2014/main" id="{AB403898-F5EF-E641-8C1B-9E10C332E364}"/>
                </a:ext>
              </a:extLst>
            </p:cNvPr>
            <p:cNvSpPr txBox="1"/>
            <p:nvPr/>
          </p:nvSpPr>
          <p:spPr>
            <a:xfrm>
              <a:off x="4041885" y="2122184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67" dirty="0"/>
                <a:t>原始数据</a:t>
              </a:r>
              <a:endParaRPr lang="en-US" sz="1067" dirty="0"/>
            </a:p>
          </p:txBody>
        </p:sp>
        <p:sp>
          <p:nvSpPr>
            <p:cNvPr id="53" name="TextBox 13">
              <a:extLst>
                <a:ext uri="{FF2B5EF4-FFF2-40B4-BE49-F238E27FC236}">
                  <a16:creationId xmlns:a16="http://schemas.microsoft.com/office/drawing/2014/main" id="{BB121DD6-7BF6-7A43-AAD4-A17D4DB4397D}"/>
                </a:ext>
              </a:extLst>
            </p:cNvPr>
            <p:cNvSpPr txBox="1"/>
            <p:nvPr/>
          </p:nvSpPr>
          <p:spPr>
            <a:xfrm>
              <a:off x="6620737" y="2122184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67" dirty="0"/>
                <a:t>结果集</a:t>
              </a:r>
              <a:endParaRPr lang="en-US" sz="1067" dirty="0"/>
            </a:p>
          </p:txBody>
        </p:sp>
        <p:sp>
          <p:nvSpPr>
            <p:cNvPr id="54" name="TextBox 13">
              <a:extLst>
                <a:ext uri="{FF2B5EF4-FFF2-40B4-BE49-F238E27FC236}">
                  <a16:creationId xmlns:a16="http://schemas.microsoft.com/office/drawing/2014/main" id="{29A7B2E6-F797-194F-94C0-9AD715F6CE98}"/>
                </a:ext>
              </a:extLst>
            </p:cNvPr>
            <p:cNvSpPr txBox="1"/>
            <p:nvPr/>
          </p:nvSpPr>
          <p:spPr>
            <a:xfrm>
              <a:off x="5338264" y="2122184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 dirty="0"/>
                <a:t>批量计算</a:t>
              </a:r>
              <a:endParaRPr lang="en-US" sz="1067" dirty="0"/>
            </a:p>
          </p:txBody>
        </p:sp>
        <p:sp>
          <p:nvSpPr>
            <p:cNvPr id="55" name="TextBox 13">
              <a:extLst>
                <a:ext uri="{FF2B5EF4-FFF2-40B4-BE49-F238E27FC236}">
                  <a16:creationId xmlns:a16="http://schemas.microsoft.com/office/drawing/2014/main" id="{54F9C520-902F-2342-AA64-FEED0E2C3415}"/>
                </a:ext>
              </a:extLst>
            </p:cNvPr>
            <p:cNvSpPr txBox="1"/>
            <p:nvPr/>
          </p:nvSpPr>
          <p:spPr>
            <a:xfrm>
              <a:off x="1456546" y="2122184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/>
                <a:t>实时流式</a:t>
              </a:r>
              <a:endParaRPr lang="en-US" sz="1067" dirty="0"/>
            </a:p>
          </p:txBody>
        </p:sp>
        <p:sp>
          <p:nvSpPr>
            <p:cNvPr id="56" name="TextBox 13">
              <a:extLst>
                <a:ext uri="{FF2B5EF4-FFF2-40B4-BE49-F238E27FC236}">
                  <a16:creationId xmlns:a16="http://schemas.microsoft.com/office/drawing/2014/main" id="{28A8F6F3-498F-CE45-ACA3-34969F9B2AF8}"/>
                </a:ext>
              </a:extLst>
            </p:cNvPr>
            <p:cNvSpPr txBox="1"/>
            <p:nvPr/>
          </p:nvSpPr>
          <p:spPr>
            <a:xfrm>
              <a:off x="2657897" y="2122184"/>
              <a:ext cx="994969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 dirty="0"/>
                <a:t>流式</a:t>
              </a:r>
              <a:r>
                <a:rPr lang="zh-CN" altLang="en-US" sz="1067"/>
                <a:t>转管道</a:t>
              </a:r>
              <a:endParaRPr lang="en-US" sz="1067" dirty="0"/>
            </a:p>
          </p:txBody>
        </p:sp>
        <p:sp>
          <p:nvSpPr>
            <p:cNvPr id="57" name="TextBox 13">
              <a:extLst>
                <a:ext uri="{FF2B5EF4-FFF2-40B4-BE49-F238E27FC236}">
                  <a16:creationId xmlns:a16="http://schemas.microsoft.com/office/drawing/2014/main" id="{337CE77C-679C-2B43-B5FD-6AA5C1C74C57}"/>
                </a:ext>
              </a:extLst>
            </p:cNvPr>
            <p:cNvSpPr txBox="1"/>
            <p:nvPr/>
          </p:nvSpPr>
          <p:spPr>
            <a:xfrm>
              <a:off x="2755821" y="632232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altLang="zh-CN" sz="1067" dirty="0"/>
                <a:t>MySQL</a:t>
              </a:r>
              <a:endParaRPr lang="en-US" sz="1067" dirty="0"/>
            </a:p>
          </p:txBody>
        </p:sp>
        <p:sp>
          <p:nvSpPr>
            <p:cNvPr id="58" name="TextBox 13">
              <a:extLst>
                <a:ext uri="{FF2B5EF4-FFF2-40B4-BE49-F238E27FC236}">
                  <a16:creationId xmlns:a16="http://schemas.microsoft.com/office/drawing/2014/main" id="{386D22B2-BAFF-BD44-8663-7324F67C4B55}"/>
                </a:ext>
              </a:extLst>
            </p:cNvPr>
            <p:cNvSpPr txBox="1"/>
            <p:nvPr/>
          </p:nvSpPr>
          <p:spPr>
            <a:xfrm>
              <a:off x="4031831" y="632232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altLang="zh-CN" sz="1067" dirty="0"/>
                <a:t>Crawler/ETL</a:t>
              </a:r>
              <a:endParaRPr lang="en-US" sz="1067" dirty="0"/>
            </a:p>
          </p:txBody>
        </p: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45BC3CE4-6292-9547-97C9-9BE819B04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flipH="1">
              <a:off x="6372280" y="3456279"/>
              <a:ext cx="320985" cy="320985"/>
            </a:xfrm>
            <a:prstGeom prst="rect">
              <a:avLst/>
            </a:prstGeom>
          </p:spPr>
        </p:pic>
        <p:pic>
          <p:nvPicPr>
            <p:cNvPr id="60" name="Graphic 5">
              <a:extLst>
                <a:ext uri="{FF2B5EF4-FFF2-40B4-BE49-F238E27FC236}">
                  <a16:creationId xmlns:a16="http://schemas.microsoft.com/office/drawing/2014/main" id="{9AD2954D-22C3-3941-A6C0-35AC44BCD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6042730" y="3658778"/>
              <a:ext cx="326027" cy="316800"/>
            </a:xfrm>
            <a:prstGeom prst="rect">
              <a:avLst/>
            </a:prstGeom>
          </p:spPr>
        </p:pic>
        <p:pic>
          <p:nvPicPr>
            <p:cNvPr id="61" name="Graphic 135">
              <a:extLst>
                <a:ext uri="{FF2B5EF4-FFF2-40B4-BE49-F238E27FC236}">
                  <a16:creationId xmlns:a16="http://schemas.microsoft.com/office/drawing/2014/main" id="{26C394D6-0598-7545-A53A-AE8FCD5C6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90787" y="2598049"/>
              <a:ext cx="187200" cy="187200"/>
            </a:xfrm>
            <a:prstGeom prst="rect">
              <a:avLst/>
            </a:prstGeom>
          </p:spPr>
        </p:pic>
        <p:pic>
          <p:nvPicPr>
            <p:cNvPr id="62" name="Graphic 7">
              <a:extLst>
                <a:ext uri="{FF2B5EF4-FFF2-40B4-BE49-F238E27FC236}">
                  <a16:creationId xmlns:a16="http://schemas.microsoft.com/office/drawing/2014/main" id="{626FDBDB-6C58-AD45-8526-7C833C8D0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000070" y="2592984"/>
              <a:ext cx="187200" cy="187200"/>
            </a:xfrm>
            <a:prstGeom prst="rect">
              <a:avLst/>
            </a:prstGeom>
          </p:spPr>
        </p:pic>
        <p:pic>
          <p:nvPicPr>
            <p:cNvPr id="63" name="Graphic 135">
              <a:extLst>
                <a:ext uri="{FF2B5EF4-FFF2-40B4-BE49-F238E27FC236}">
                  <a16:creationId xmlns:a16="http://schemas.microsoft.com/office/drawing/2014/main" id="{D856E77F-691E-AF46-BE39-13C864CB4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365765" y="1107874"/>
              <a:ext cx="187200" cy="187200"/>
            </a:xfrm>
            <a:prstGeom prst="rect">
              <a:avLst/>
            </a:prstGeom>
          </p:spPr>
        </p:pic>
        <p:pic>
          <p:nvPicPr>
            <p:cNvPr id="64" name="Graphic 26">
              <a:extLst>
                <a:ext uri="{FF2B5EF4-FFF2-40B4-BE49-F238E27FC236}">
                  <a16:creationId xmlns:a16="http://schemas.microsoft.com/office/drawing/2014/main" id="{5C6C472D-456F-F647-9F58-91E42CF3D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319889" y="931579"/>
              <a:ext cx="149454" cy="149454"/>
            </a:xfrm>
            <a:prstGeom prst="rect">
              <a:avLst/>
            </a:prstGeom>
          </p:spPr>
        </p:pic>
        <p:pic>
          <p:nvPicPr>
            <p:cNvPr id="65" name="Graphic 27">
              <a:extLst>
                <a:ext uri="{FF2B5EF4-FFF2-40B4-BE49-F238E27FC236}">
                  <a16:creationId xmlns:a16="http://schemas.microsoft.com/office/drawing/2014/main" id="{4F1B5272-A62A-4743-B85A-F0617EAAD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986318" y="1190900"/>
              <a:ext cx="131494" cy="131494"/>
            </a:xfrm>
            <a:prstGeom prst="rect">
              <a:avLst/>
            </a:prstGeom>
          </p:spPr>
        </p:pic>
        <p:sp>
          <p:nvSpPr>
            <p:cNvPr id="66" name="TextBox 13">
              <a:extLst>
                <a:ext uri="{FF2B5EF4-FFF2-40B4-BE49-F238E27FC236}">
                  <a16:creationId xmlns:a16="http://schemas.microsoft.com/office/drawing/2014/main" id="{CE2FE8EB-1DA2-C247-93A3-4DD18F6D1E77}"/>
                </a:ext>
              </a:extLst>
            </p:cNvPr>
            <p:cNvSpPr txBox="1"/>
            <p:nvPr/>
          </p:nvSpPr>
          <p:spPr>
            <a:xfrm>
              <a:off x="922305" y="2341218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solidFill>
                    <a:schemeClr val="accent1"/>
                  </a:solidFill>
                </a:rPr>
                <a:t>1.1</a:t>
              </a:r>
            </a:p>
          </p:txBody>
        </p:sp>
        <p:sp>
          <p:nvSpPr>
            <p:cNvPr id="67" name="TextBox 13">
              <a:extLst>
                <a:ext uri="{FF2B5EF4-FFF2-40B4-BE49-F238E27FC236}">
                  <a16:creationId xmlns:a16="http://schemas.microsoft.com/office/drawing/2014/main" id="{FDDC5AAF-EFDD-BC40-A461-E37633C1D040}"/>
                </a:ext>
              </a:extLst>
            </p:cNvPr>
            <p:cNvSpPr txBox="1"/>
            <p:nvPr/>
          </p:nvSpPr>
          <p:spPr>
            <a:xfrm>
              <a:off x="2252204" y="2341218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accent1"/>
                  </a:solidFill>
                </a:defRPr>
              </a:lvl1pPr>
            </a:lstStyle>
            <a:p>
              <a:r>
                <a:rPr lang="en-US" sz="1067" dirty="0"/>
                <a:t>1.3</a:t>
              </a:r>
            </a:p>
          </p:txBody>
        </p:sp>
        <p:sp>
          <p:nvSpPr>
            <p:cNvPr id="68" name="TextBox 13">
              <a:extLst>
                <a:ext uri="{FF2B5EF4-FFF2-40B4-BE49-F238E27FC236}">
                  <a16:creationId xmlns:a16="http://schemas.microsoft.com/office/drawing/2014/main" id="{B95ABBBF-7439-8C4E-824A-89576CF39812}"/>
                </a:ext>
              </a:extLst>
            </p:cNvPr>
            <p:cNvSpPr txBox="1"/>
            <p:nvPr/>
          </p:nvSpPr>
          <p:spPr>
            <a:xfrm>
              <a:off x="1678431" y="3240929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accent1"/>
                  </a:solidFill>
                </a:defRPr>
              </a:lvl1pPr>
            </a:lstStyle>
            <a:p>
              <a:r>
                <a:rPr lang="en-US" sz="1067" dirty="0"/>
                <a:t>1.2</a:t>
              </a:r>
            </a:p>
          </p:txBody>
        </p:sp>
        <p:sp>
          <p:nvSpPr>
            <p:cNvPr id="69" name="TextBox 13">
              <a:extLst>
                <a:ext uri="{FF2B5EF4-FFF2-40B4-BE49-F238E27FC236}">
                  <a16:creationId xmlns:a16="http://schemas.microsoft.com/office/drawing/2014/main" id="{8049ACEB-0446-214E-88C1-5F2F27325345}"/>
                </a:ext>
              </a:extLst>
            </p:cNvPr>
            <p:cNvSpPr txBox="1"/>
            <p:nvPr/>
          </p:nvSpPr>
          <p:spPr>
            <a:xfrm>
              <a:off x="3513071" y="2341218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accent1"/>
                  </a:solidFill>
                </a:defRPr>
              </a:lvl1pPr>
            </a:lstStyle>
            <a:p>
              <a:r>
                <a:rPr lang="en-US" sz="1067" dirty="0"/>
                <a:t>1.4</a:t>
              </a:r>
            </a:p>
          </p:txBody>
        </p:sp>
        <p:sp>
          <p:nvSpPr>
            <p:cNvPr id="70" name="TextBox 13">
              <a:extLst>
                <a:ext uri="{FF2B5EF4-FFF2-40B4-BE49-F238E27FC236}">
                  <a16:creationId xmlns:a16="http://schemas.microsoft.com/office/drawing/2014/main" id="{163C346F-06B6-1D41-A14B-D1B658C69DD4}"/>
                </a:ext>
              </a:extLst>
            </p:cNvPr>
            <p:cNvSpPr txBox="1"/>
            <p:nvPr/>
          </p:nvSpPr>
          <p:spPr>
            <a:xfrm>
              <a:off x="4723008" y="2341218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FF0000"/>
                  </a:solidFill>
                </a:defRPr>
              </a:lvl1pPr>
            </a:lstStyle>
            <a:p>
              <a:r>
                <a:rPr lang="en-US" sz="1067" dirty="0"/>
                <a:t>2.5</a:t>
              </a:r>
            </a:p>
          </p:txBody>
        </p:sp>
        <p:sp>
          <p:nvSpPr>
            <p:cNvPr id="71" name="TextBox 13">
              <a:extLst>
                <a:ext uri="{FF2B5EF4-FFF2-40B4-BE49-F238E27FC236}">
                  <a16:creationId xmlns:a16="http://schemas.microsoft.com/office/drawing/2014/main" id="{27A9EEED-5E98-3D45-A846-87A18A6D1F33}"/>
                </a:ext>
              </a:extLst>
            </p:cNvPr>
            <p:cNvSpPr txBox="1"/>
            <p:nvPr/>
          </p:nvSpPr>
          <p:spPr>
            <a:xfrm>
              <a:off x="2252204" y="846213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solidFill>
                    <a:srgbClr val="FF0000"/>
                  </a:solidFill>
                </a:rPr>
                <a:t>2.1</a:t>
              </a:r>
            </a:p>
          </p:txBody>
        </p:sp>
        <p:sp>
          <p:nvSpPr>
            <p:cNvPr id="72" name="TextBox 13">
              <a:extLst>
                <a:ext uri="{FF2B5EF4-FFF2-40B4-BE49-F238E27FC236}">
                  <a16:creationId xmlns:a16="http://schemas.microsoft.com/office/drawing/2014/main" id="{3B758870-7FCF-7F40-913E-416565B7788A}"/>
                </a:ext>
              </a:extLst>
            </p:cNvPr>
            <p:cNvSpPr txBox="1"/>
            <p:nvPr/>
          </p:nvSpPr>
          <p:spPr>
            <a:xfrm>
              <a:off x="3513071" y="846213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FF0000"/>
                  </a:solidFill>
                </a:defRPr>
              </a:lvl1pPr>
            </a:lstStyle>
            <a:p>
              <a:r>
                <a:rPr lang="en-US" sz="1067" dirty="0"/>
                <a:t>2.2</a:t>
              </a:r>
            </a:p>
          </p:txBody>
        </p:sp>
        <p:sp>
          <p:nvSpPr>
            <p:cNvPr id="73" name="TextBox 13">
              <a:extLst>
                <a:ext uri="{FF2B5EF4-FFF2-40B4-BE49-F238E27FC236}">
                  <a16:creationId xmlns:a16="http://schemas.microsoft.com/office/drawing/2014/main" id="{40F4B453-5AD2-A343-A9C0-D0E6117CEC40}"/>
                </a:ext>
              </a:extLst>
            </p:cNvPr>
            <p:cNvSpPr txBox="1"/>
            <p:nvPr/>
          </p:nvSpPr>
          <p:spPr>
            <a:xfrm>
              <a:off x="5575551" y="1688626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solidFill>
                    <a:srgbClr val="FF0000"/>
                  </a:solidFill>
                </a:rPr>
                <a:t>2.4</a:t>
              </a:r>
              <a:endParaRPr lang="en-US" sz="1067" dirty="0"/>
            </a:p>
          </p:txBody>
        </p:sp>
        <p:sp>
          <p:nvSpPr>
            <p:cNvPr id="74" name="TextBox 13">
              <a:extLst>
                <a:ext uri="{FF2B5EF4-FFF2-40B4-BE49-F238E27FC236}">
                  <a16:creationId xmlns:a16="http://schemas.microsoft.com/office/drawing/2014/main" id="{A3BAA998-91CB-3F42-94CA-D1EFA027A707}"/>
                </a:ext>
              </a:extLst>
            </p:cNvPr>
            <p:cNvSpPr txBox="1"/>
            <p:nvPr/>
          </p:nvSpPr>
          <p:spPr>
            <a:xfrm>
              <a:off x="6153530" y="2341218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FF0000"/>
                  </a:solidFill>
                </a:defRPr>
              </a:lvl1pPr>
            </a:lstStyle>
            <a:p>
              <a:r>
                <a:rPr lang="en-US" sz="1067" dirty="0"/>
                <a:t>2.6</a:t>
              </a:r>
            </a:p>
          </p:txBody>
        </p:sp>
        <p:sp>
          <p:nvSpPr>
            <p:cNvPr id="75" name="TextBox 13">
              <a:extLst>
                <a:ext uri="{FF2B5EF4-FFF2-40B4-BE49-F238E27FC236}">
                  <a16:creationId xmlns:a16="http://schemas.microsoft.com/office/drawing/2014/main" id="{3E62143C-C0AC-9249-8CC5-D86AB945193B}"/>
                </a:ext>
              </a:extLst>
            </p:cNvPr>
            <p:cNvSpPr txBox="1"/>
            <p:nvPr/>
          </p:nvSpPr>
          <p:spPr>
            <a:xfrm>
              <a:off x="7429528" y="846213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/>
              </a:lvl1pPr>
            </a:lstStyle>
            <a:p>
              <a:r>
                <a:rPr lang="en-US" sz="1067" dirty="0"/>
                <a:t>3.3</a:t>
              </a:r>
            </a:p>
          </p:txBody>
        </p:sp>
        <p:sp>
          <p:nvSpPr>
            <p:cNvPr id="76" name="TextBox 13">
              <a:extLst>
                <a:ext uri="{FF2B5EF4-FFF2-40B4-BE49-F238E27FC236}">
                  <a16:creationId xmlns:a16="http://schemas.microsoft.com/office/drawing/2014/main" id="{E8F7B935-7019-2D4A-AE74-7B78DDDFCAC5}"/>
                </a:ext>
              </a:extLst>
            </p:cNvPr>
            <p:cNvSpPr txBox="1"/>
            <p:nvPr/>
          </p:nvSpPr>
          <p:spPr>
            <a:xfrm>
              <a:off x="7429528" y="2341218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/>
              </a:lvl1pPr>
            </a:lstStyle>
            <a:p>
              <a:r>
                <a:rPr lang="en-US" sz="1067" dirty="0"/>
                <a:t>3.1</a:t>
              </a:r>
            </a:p>
          </p:txBody>
        </p:sp>
        <p:cxnSp>
          <p:nvCxnSpPr>
            <p:cNvPr id="78" name="肘形连接符 77">
              <a:extLst>
                <a:ext uri="{FF2B5EF4-FFF2-40B4-BE49-F238E27FC236}">
                  <a16:creationId xmlns:a16="http://schemas.microsoft.com/office/drawing/2014/main" id="{FD1EE03B-AA84-E74D-A917-F3B7DB6D2411}"/>
                </a:ext>
              </a:extLst>
            </p:cNvPr>
            <p:cNvCxnSpPr>
              <a:cxnSpLocks/>
              <a:stCxn id="33" idx="2"/>
              <a:endCxn id="132" idx="2"/>
            </p:cNvCxnSpPr>
            <p:nvPr/>
          </p:nvCxnSpPr>
          <p:spPr>
            <a:xfrm rot="5400000">
              <a:off x="6395450" y="1039549"/>
              <a:ext cx="9525" cy="3898106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5">
              <a:extLst>
                <a:ext uri="{FF2B5EF4-FFF2-40B4-BE49-F238E27FC236}">
                  <a16:creationId xmlns:a16="http://schemas.microsoft.com/office/drawing/2014/main" id="{848B1606-58B2-4340-BCF0-734E32EDABB2}"/>
                </a:ext>
              </a:extLst>
            </p:cNvPr>
            <p:cNvSpPr txBox="1"/>
            <p:nvPr/>
          </p:nvSpPr>
          <p:spPr>
            <a:xfrm>
              <a:off x="2447828" y="4265420"/>
              <a:ext cx="1398266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Elasticsearch Service</a:t>
              </a:r>
            </a:p>
          </p:txBody>
        </p:sp>
        <p:pic>
          <p:nvPicPr>
            <p:cNvPr id="80" name="Graphic 80">
              <a:extLst>
                <a:ext uri="{FF2B5EF4-FFF2-40B4-BE49-F238E27FC236}">
                  <a16:creationId xmlns:a16="http://schemas.microsoft.com/office/drawing/2014/main" id="{9521A650-711F-AB4A-BF6D-2A673486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938238" y="3800659"/>
              <a:ext cx="424800" cy="424800"/>
            </a:xfrm>
            <a:prstGeom prst="rect">
              <a:avLst/>
            </a:prstGeom>
          </p:spPr>
        </p:pic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A371AA75-4FEB-8C47-B595-82EEB2399494}"/>
                </a:ext>
              </a:extLst>
            </p:cNvPr>
            <p:cNvCxnSpPr>
              <a:cxnSpLocks/>
              <a:stCxn id="12" idx="2"/>
              <a:endCxn id="151" idx="0"/>
            </p:cNvCxnSpPr>
            <p:nvPr/>
          </p:nvCxnSpPr>
          <p:spPr>
            <a:xfrm>
              <a:off x="3156588" y="3111760"/>
              <a:ext cx="1334" cy="467342"/>
            </a:xfrm>
            <a:prstGeom prst="straightConnector1">
              <a:avLst/>
            </a:prstGeom>
            <a:ln w="952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3">
              <a:extLst>
                <a:ext uri="{FF2B5EF4-FFF2-40B4-BE49-F238E27FC236}">
                  <a16:creationId xmlns:a16="http://schemas.microsoft.com/office/drawing/2014/main" id="{F9392BFE-3B77-EC46-9CF7-4C0954234CC7}"/>
                </a:ext>
              </a:extLst>
            </p:cNvPr>
            <p:cNvGrpSpPr/>
            <p:nvPr/>
          </p:nvGrpSpPr>
          <p:grpSpPr>
            <a:xfrm>
              <a:off x="4691058" y="3726883"/>
              <a:ext cx="1080000" cy="720000"/>
              <a:chOff x="6863416" y="1657360"/>
              <a:chExt cx="1790764" cy="1198627"/>
            </a:xfrm>
          </p:grpSpPr>
          <p:pic>
            <p:nvPicPr>
              <p:cNvPr id="85" name="Picture 81">
                <a:extLst>
                  <a:ext uri="{FF2B5EF4-FFF2-40B4-BE49-F238E27FC236}">
                    <a16:creationId xmlns:a16="http://schemas.microsoft.com/office/drawing/2014/main" id="{D0F3DA9B-F7B2-3D46-84A3-69ED80FFD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15112" y="1751717"/>
                <a:ext cx="1279134" cy="881946"/>
              </a:xfrm>
              <a:prstGeom prst="rect">
                <a:avLst/>
              </a:prstGeom>
            </p:spPr>
          </p:pic>
          <p:grpSp>
            <p:nvGrpSpPr>
              <p:cNvPr id="86" name="Group 2">
                <a:extLst>
                  <a:ext uri="{FF2B5EF4-FFF2-40B4-BE49-F238E27FC236}">
                    <a16:creationId xmlns:a16="http://schemas.microsoft.com/office/drawing/2014/main" id="{82773DAE-9994-744D-9C02-2707E14A5A9F}"/>
                  </a:ext>
                </a:extLst>
              </p:cNvPr>
              <p:cNvGrpSpPr/>
              <p:nvPr/>
            </p:nvGrpSpPr>
            <p:grpSpPr>
              <a:xfrm>
                <a:off x="6863416" y="1657360"/>
                <a:ext cx="1790764" cy="1198627"/>
                <a:chOff x="2776126" y="2166617"/>
                <a:chExt cx="636206" cy="425837"/>
              </a:xfrm>
            </p:grpSpPr>
            <p:sp>
              <p:nvSpPr>
                <p:cNvPr id="87" name="Freeform 6">
                  <a:extLst>
                    <a:ext uri="{FF2B5EF4-FFF2-40B4-BE49-F238E27FC236}">
                      <a16:creationId xmlns:a16="http://schemas.microsoft.com/office/drawing/2014/main" id="{62255881-EDF3-484E-BD15-BBC0614C0A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499" y="2166617"/>
                  <a:ext cx="527835" cy="378664"/>
                </a:xfrm>
                <a:custGeom>
                  <a:avLst/>
                  <a:gdLst>
                    <a:gd name="T0" fmla="*/ 249 w 249"/>
                    <a:gd name="T1" fmla="*/ 178 h 178"/>
                    <a:gd name="T2" fmla="*/ 249 w 249"/>
                    <a:gd name="T3" fmla="*/ 5 h 178"/>
                    <a:gd name="T4" fmla="*/ 242 w 249"/>
                    <a:gd name="T5" fmla="*/ 0 h 178"/>
                    <a:gd name="T6" fmla="*/ 6 w 249"/>
                    <a:gd name="T7" fmla="*/ 0 h 178"/>
                    <a:gd name="T8" fmla="*/ 0 w 249"/>
                    <a:gd name="T9" fmla="*/ 5 h 178"/>
                    <a:gd name="T10" fmla="*/ 0 w 249"/>
                    <a:gd name="T11" fmla="*/ 178 h 178"/>
                    <a:gd name="T12" fmla="*/ 249 w 249"/>
                    <a:gd name="T13" fmla="*/ 178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9" h="178">
                      <a:moveTo>
                        <a:pt x="249" y="178"/>
                      </a:moveTo>
                      <a:cubicBezTo>
                        <a:pt x="249" y="5"/>
                        <a:pt x="249" y="5"/>
                        <a:pt x="249" y="5"/>
                      </a:cubicBezTo>
                      <a:cubicBezTo>
                        <a:pt x="249" y="2"/>
                        <a:pt x="246" y="0"/>
                        <a:pt x="242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lnTo>
                        <a:pt x="249" y="178"/>
                      </a:lnTo>
                      <a:close/>
                    </a:path>
                  </a:pathLst>
                </a:custGeom>
                <a:noFill/>
                <a:ln w="22225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en-US" sz="1067"/>
                </a:p>
              </p:txBody>
            </p:sp>
            <p:sp>
              <p:nvSpPr>
                <p:cNvPr id="88" name="Freeform 7">
                  <a:extLst>
                    <a:ext uri="{FF2B5EF4-FFF2-40B4-BE49-F238E27FC236}">
                      <a16:creationId xmlns:a16="http://schemas.microsoft.com/office/drawing/2014/main" id="{CFF34951-28F6-9A47-B3FC-CE3716F10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8998" y="2194666"/>
                  <a:ext cx="476836" cy="327665"/>
                </a:xfrm>
                <a:custGeom>
                  <a:avLst/>
                  <a:gdLst>
                    <a:gd name="T0" fmla="*/ 374 w 374"/>
                    <a:gd name="T1" fmla="*/ 77 h 257"/>
                    <a:gd name="T2" fmla="*/ 374 w 374"/>
                    <a:gd name="T3" fmla="*/ 0 h 257"/>
                    <a:gd name="T4" fmla="*/ 0 w 374"/>
                    <a:gd name="T5" fmla="*/ 0 h 257"/>
                    <a:gd name="T6" fmla="*/ 0 w 374"/>
                    <a:gd name="T7" fmla="*/ 257 h 257"/>
                    <a:gd name="T8" fmla="*/ 374 w 374"/>
                    <a:gd name="T9" fmla="*/ 257 h 257"/>
                    <a:gd name="T10" fmla="*/ 374 w 374"/>
                    <a:gd name="T11" fmla="*/ 77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4" h="257">
                      <a:moveTo>
                        <a:pt x="374" y="77"/>
                      </a:moveTo>
                      <a:lnTo>
                        <a:pt x="374" y="0"/>
                      </a:lnTo>
                      <a:lnTo>
                        <a:pt x="0" y="0"/>
                      </a:lnTo>
                      <a:lnTo>
                        <a:pt x="0" y="257"/>
                      </a:lnTo>
                      <a:lnTo>
                        <a:pt x="374" y="257"/>
                      </a:lnTo>
                      <a:lnTo>
                        <a:pt x="374" y="77"/>
                      </a:lnTo>
                    </a:path>
                  </a:pathLst>
                </a:custGeom>
                <a:noFill/>
                <a:ln w="22225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en-US" sz="1067"/>
                </a:p>
              </p:txBody>
            </p:sp>
            <p:sp>
              <p:nvSpPr>
                <p:cNvPr id="89" name="Freeform: Shape 85">
                  <a:extLst>
                    <a:ext uri="{FF2B5EF4-FFF2-40B4-BE49-F238E27FC236}">
                      <a16:creationId xmlns:a16="http://schemas.microsoft.com/office/drawing/2014/main" id="{791CA00F-E172-A949-BF14-C887DCE6E1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6126" y="2545281"/>
                  <a:ext cx="636206" cy="47173"/>
                </a:xfrm>
                <a:custGeom>
                  <a:avLst/>
                  <a:gdLst>
                    <a:gd name="connsiteX0" fmla="*/ 0 w 792162"/>
                    <a:gd name="connsiteY0" fmla="*/ 0 h 58737"/>
                    <a:gd name="connsiteX1" fmla="*/ 792162 w 792162"/>
                    <a:gd name="connsiteY1" fmla="*/ 0 h 58737"/>
                    <a:gd name="connsiteX2" fmla="*/ 792162 w 792162"/>
                    <a:gd name="connsiteY2" fmla="*/ 39687 h 58737"/>
                    <a:gd name="connsiteX3" fmla="*/ 792162 w 792162"/>
                    <a:gd name="connsiteY3" fmla="*/ 39688 h 58737"/>
                    <a:gd name="connsiteX4" fmla="*/ 792161 w 792162"/>
                    <a:gd name="connsiteY4" fmla="*/ 39688 h 58737"/>
                    <a:gd name="connsiteX5" fmla="*/ 787541 w 792162"/>
                    <a:gd name="connsiteY5" fmla="*/ 44450 h 58737"/>
                    <a:gd name="connsiteX6" fmla="*/ 786881 w 792162"/>
                    <a:gd name="connsiteY6" fmla="*/ 45130 h 58737"/>
                    <a:gd name="connsiteX7" fmla="*/ 749914 w 792162"/>
                    <a:gd name="connsiteY7" fmla="*/ 58737 h 58737"/>
                    <a:gd name="connsiteX8" fmla="*/ 47530 w 792162"/>
                    <a:gd name="connsiteY8" fmla="*/ 58737 h 58737"/>
                    <a:gd name="connsiteX9" fmla="*/ 2641 w 792162"/>
                    <a:gd name="connsiteY9" fmla="*/ 42409 h 58737"/>
                    <a:gd name="connsiteX10" fmla="*/ 1 w 792162"/>
                    <a:gd name="connsiteY10" fmla="*/ 39688 h 58737"/>
                    <a:gd name="connsiteX11" fmla="*/ 0 w 792162"/>
                    <a:gd name="connsiteY11" fmla="*/ 39688 h 58737"/>
                    <a:gd name="connsiteX12" fmla="*/ 0 w 792162"/>
                    <a:gd name="connsiteY12" fmla="*/ 39687 h 58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2162" h="58737">
                      <a:moveTo>
                        <a:pt x="0" y="0"/>
                      </a:moveTo>
                      <a:lnTo>
                        <a:pt x="792162" y="0"/>
                      </a:lnTo>
                      <a:lnTo>
                        <a:pt x="792162" y="39687"/>
                      </a:lnTo>
                      <a:lnTo>
                        <a:pt x="792162" y="39688"/>
                      </a:lnTo>
                      <a:lnTo>
                        <a:pt x="792161" y="39688"/>
                      </a:lnTo>
                      <a:lnTo>
                        <a:pt x="787541" y="44450"/>
                      </a:lnTo>
                      <a:cubicBezTo>
                        <a:pt x="786881" y="45130"/>
                        <a:pt x="786881" y="45130"/>
                        <a:pt x="786881" y="45130"/>
                      </a:cubicBezTo>
                      <a:cubicBezTo>
                        <a:pt x="776319" y="53294"/>
                        <a:pt x="763116" y="58737"/>
                        <a:pt x="749914" y="58737"/>
                      </a:cubicBezTo>
                      <a:cubicBezTo>
                        <a:pt x="47530" y="58737"/>
                        <a:pt x="47530" y="58737"/>
                        <a:pt x="47530" y="58737"/>
                      </a:cubicBezTo>
                      <a:cubicBezTo>
                        <a:pt x="31687" y="58737"/>
                        <a:pt x="15843" y="53294"/>
                        <a:pt x="2641" y="42409"/>
                      </a:cubicBezTo>
                      <a:lnTo>
                        <a:pt x="1" y="39688"/>
                      </a:lnTo>
                      <a:lnTo>
                        <a:pt x="0" y="39688"/>
                      </a:lnTo>
                      <a:lnTo>
                        <a:pt x="0" y="396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2225" cap="flat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90000"/>
                    </a:lnSpc>
                  </a:pPr>
                  <a:endParaRPr lang="en-US" sz="1067"/>
                </a:p>
              </p:txBody>
            </p:sp>
          </p:grpSp>
        </p:grpSp>
        <p:sp>
          <p:nvSpPr>
            <p:cNvPr id="84" name="TextBox 43">
              <a:extLst>
                <a:ext uri="{FF2B5EF4-FFF2-40B4-BE49-F238E27FC236}">
                  <a16:creationId xmlns:a16="http://schemas.microsoft.com/office/drawing/2014/main" id="{7E7A4F13-A483-1146-91DC-B26047E85AA3}"/>
                </a:ext>
              </a:extLst>
            </p:cNvPr>
            <p:cNvSpPr txBox="1"/>
            <p:nvPr/>
          </p:nvSpPr>
          <p:spPr>
            <a:xfrm>
              <a:off x="4602888" y="4475732"/>
              <a:ext cx="131816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Kibana</a:t>
              </a:r>
            </a:p>
          </p:txBody>
        </p:sp>
        <p:pic>
          <p:nvPicPr>
            <p:cNvPr id="91" name="Graphic 23">
              <a:extLst>
                <a:ext uri="{FF2B5EF4-FFF2-40B4-BE49-F238E27FC236}">
                  <a16:creationId xmlns:a16="http://schemas.microsoft.com/office/drawing/2014/main" id="{AC677048-EC0F-C24E-AE51-3323EDC34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10280" y="884844"/>
              <a:ext cx="469900" cy="469900"/>
            </a:xfrm>
            <a:prstGeom prst="rect">
              <a:avLst/>
            </a:prstGeom>
          </p:spPr>
        </p:pic>
        <p:cxnSp>
          <p:nvCxnSpPr>
            <p:cNvPr id="92" name="肘形连接符 91">
              <a:extLst>
                <a:ext uri="{FF2B5EF4-FFF2-40B4-BE49-F238E27FC236}">
                  <a16:creationId xmlns:a16="http://schemas.microsoft.com/office/drawing/2014/main" id="{084B48AE-A6A2-AF46-A2C8-21E524B3CAE5}"/>
                </a:ext>
              </a:extLst>
            </p:cNvPr>
            <p:cNvCxnSpPr>
              <a:cxnSpLocks/>
              <a:stCxn id="91" idx="3"/>
              <a:endCxn id="39" idx="1"/>
            </p:cNvCxnSpPr>
            <p:nvPr/>
          </p:nvCxnSpPr>
          <p:spPr>
            <a:xfrm flipV="1">
              <a:off x="880180" y="1066284"/>
              <a:ext cx="761033" cy="53510"/>
            </a:xfrm>
            <a:prstGeom prst="bentConnector3">
              <a:avLst/>
            </a:prstGeom>
            <a:ln w="95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92">
              <a:extLst>
                <a:ext uri="{FF2B5EF4-FFF2-40B4-BE49-F238E27FC236}">
                  <a16:creationId xmlns:a16="http://schemas.microsoft.com/office/drawing/2014/main" id="{C905A146-9D11-6842-B1E9-AA02230425FF}"/>
                </a:ext>
              </a:extLst>
            </p:cNvPr>
            <p:cNvCxnSpPr>
              <a:cxnSpLocks/>
              <a:stCxn id="91" idx="2"/>
              <a:endCxn id="6" idx="0"/>
            </p:cNvCxnSpPr>
            <p:nvPr/>
          </p:nvCxnSpPr>
          <p:spPr>
            <a:xfrm rot="5400000">
              <a:off x="106150" y="1805182"/>
              <a:ext cx="989518" cy="88642"/>
            </a:xfrm>
            <a:prstGeom prst="bentConnector3">
              <a:avLst>
                <a:gd name="adj1" fmla="val 50000"/>
              </a:avLst>
            </a:prstGeom>
            <a:ln w="95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5">
              <a:extLst>
                <a:ext uri="{FF2B5EF4-FFF2-40B4-BE49-F238E27FC236}">
                  <a16:creationId xmlns:a16="http://schemas.microsoft.com/office/drawing/2014/main" id="{238906BA-F8C4-6A46-9EE4-2F2542224FDB}"/>
                </a:ext>
              </a:extLst>
            </p:cNvPr>
            <p:cNvSpPr txBox="1"/>
            <p:nvPr/>
          </p:nvSpPr>
          <p:spPr>
            <a:xfrm>
              <a:off x="407665" y="1364669"/>
              <a:ext cx="1398266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 dirty="0"/>
                <a:t>用户场景和行为</a:t>
              </a:r>
              <a:endParaRPr lang="en-US" altLang="zh-CN" sz="1067" dirty="0"/>
            </a:p>
            <a:p>
              <a:r>
                <a:rPr lang="zh-CN" altLang="en-US" sz="1067" dirty="0"/>
                <a:t>产生日志数据</a:t>
              </a:r>
              <a:endParaRPr lang="en-US" sz="1067" dirty="0"/>
            </a:p>
          </p:txBody>
        </p:sp>
        <p:sp>
          <p:nvSpPr>
            <p:cNvPr id="96" name="TextBox 13">
              <a:extLst>
                <a:ext uri="{FF2B5EF4-FFF2-40B4-BE49-F238E27FC236}">
                  <a16:creationId xmlns:a16="http://schemas.microsoft.com/office/drawing/2014/main" id="{372DB502-40FE-3046-BDE5-FC0041AA683F}"/>
                </a:ext>
              </a:extLst>
            </p:cNvPr>
            <p:cNvSpPr txBox="1"/>
            <p:nvPr/>
          </p:nvSpPr>
          <p:spPr>
            <a:xfrm>
              <a:off x="6434440" y="3655468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67" dirty="0"/>
                <a:t>按产品维度</a:t>
              </a:r>
              <a:endParaRPr lang="en-US" sz="1067" dirty="0"/>
            </a:p>
          </p:txBody>
        </p:sp>
        <p:sp>
          <p:nvSpPr>
            <p:cNvPr id="97" name="TextBox 13">
              <a:extLst>
                <a:ext uri="{FF2B5EF4-FFF2-40B4-BE49-F238E27FC236}">
                  <a16:creationId xmlns:a16="http://schemas.microsoft.com/office/drawing/2014/main" id="{B4808123-FE8C-2842-BA28-EAA6E3418498}"/>
                </a:ext>
              </a:extLst>
            </p:cNvPr>
            <p:cNvSpPr txBox="1"/>
            <p:nvPr/>
          </p:nvSpPr>
          <p:spPr>
            <a:xfrm>
              <a:off x="6434440" y="3895567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67" dirty="0"/>
                <a:t>按时间维度</a:t>
              </a:r>
              <a:endParaRPr lang="en-US" sz="1067" dirty="0"/>
            </a:p>
          </p:txBody>
        </p:sp>
        <p:sp>
          <p:nvSpPr>
            <p:cNvPr id="98" name="TextBox 13">
              <a:extLst>
                <a:ext uri="{FF2B5EF4-FFF2-40B4-BE49-F238E27FC236}">
                  <a16:creationId xmlns:a16="http://schemas.microsoft.com/office/drawing/2014/main" id="{0E1E6252-63F4-EB4A-9D50-B9913AF6ACF4}"/>
                </a:ext>
              </a:extLst>
            </p:cNvPr>
            <p:cNvSpPr txBox="1"/>
            <p:nvPr/>
          </p:nvSpPr>
          <p:spPr>
            <a:xfrm>
              <a:off x="6434440" y="4150956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67" dirty="0"/>
                <a:t>按空间维度</a:t>
              </a:r>
              <a:endParaRPr lang="en-US" sz="1067" dirty="0"/>
            </a:p>
          </p:txBody>
        </p:sp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D475EE6A-857C-4943-A6EC-470890A65674}"/>
                </a:ext>
              </a:extLst>
            </p:cNvPr>
            <p:cNvSpPr/>
            <p:nvPr/>
          </p:nvSpPr>
          <p:spPr>
            <a:xfrm>
              <a:off x="6626193" y="3589417"/>
              <a:ext cx="997243" cy="842702"/>
            </a:xfrm>
            <a:prstGeom prst="round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67" dirty="0">
                <a:ln>
                  <a:solidFill>
                    <a:srgbClr val="00B050"/>
                  </a:solidFill>
                </a:ln>
              </a:endParaRPr>
            </a:p>
          </p:txBody>
        </p:sp>
        <p:sp>
          <p:nvSpPr>
            <p:cNvPr id="100" name="TextBox 13">
              <a:extLst>
                <a:ext uri="{FF2B5EF4-FFF2-40B4-BE49-F238E27FC236}">
                  <a16:creationId xmlns:a16="http://schemas.microsoft.com/office/drawing/2014/main" id="{82CBD816-3987-8446-B472-9C51C5876460}"/>
                </a:ext>
              </a:extLst>
            </p:cNvPr>
            <p:cNvSpPr txBox="1"/>
            <p:nvPr/>
          </p:nvSpPr>
          <p:spPr>
            <a:xfrm>
              <a:off x="2999762" y="3240929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accent6">
                      <a:lumMod val="60000"/>
                      <a:lumOff val="40000"/>
                    </a:schemeClr>
                  </a:solidFill>
                </a:defRPr>
              </a:lvl1pPr>
            </a:lstStyle>
            <a:p>
              <a:r>
                <a:rPr lang="en-US" sz="1067" dirty="0"/>
                <a:t>4.1</a:t>
              </a:r>
            </a:p>
          </p:txBody>
        </p:sp>
        <p:sp>
          <p:nvSpPr>
            <p:cNvPr id="101" name="TextBox 13">
              <a:extLst>
                <a:ext uri="{FF2B5EF4-FFF2-40B4-BE49-F238E27FC236}">
                  <a16:creationId xmlns:a16="http://schemas.microsoft.com/office/drawing/2014/main" id="{73F6BEA3-281A-8940-A131-0B688806B7DC}"/>
                </a:ext>
              </a:extLst>
            </p:cNvPr>
            <p:cNvSpPr txBox="1"/>
            <p:nvPr/>
          </p:nvSpPr>
          <p:spPr>
            <a:xfrm>
              <a:off x="3513071" y="3817178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accent6">
                      <a:lumMod val="60000"/>
                      <a:lumOff val="40000"/>
                    </a:schemeClr>
                  </a:solidFill>
                </a:defRPr>
              </a:lvl1pPr>
            </a:lstStyle>
            <a:p>
              <a:r>
                <a:rPr lang="en-US" sz="1067" dirty="0"/>
                <a:t>4.2</a:t>
              </a:r>
            </a:p>
          </p:txBody>
        </p:sp>
        <p:cxnSp>
          <p:nvCxnSpPr>
            <p:cNvPr id="102" name="肘形连接符 101">
              <a:extLst>
                <a:ext uri="{FF2B5EF4-FFF2-40B4-BE49-F238E27FC236}">
                  <a16:creationId xmlns:a16="http://schemas.microsoft.com/office/drawing/2014/main" id="{B08C43D1-00E4-E047-B382-DCD1954FDEA2}"/>
                </a:ext>
              </a:extLst>
            </p:cNvPr>
            <p:cNvCxnSpPr>
              <a:cxnSpLocks/>
              <a:stCxn id="145" idx="0"/>
              <a:endCxn id="111" idx="3"/>
            </p:cNvCxnSpPr>
            <p:nvPr/>
          </p:nvCxnSpPr>
          <p:spPr>
            <a:xfrm rot="16200000" flipV="1">
              <a:off x="6618161" y="405212"/>
              <a:ext cx="1055900" cy="2378044"/>
            </a:xfrm>
            <a:prstGeom prst="bentConnector2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3">
              <a:extLst>
                <a:ext uri="{FF2B5EF4-FFF2-40B4-BE49-F238E27FC236}">
                  <a16:creationId xmlns:a16="http://schemas.microsoft.com/office/drawing/2014/main" id="{7A474995-5ECC-2849-B504-0AFD7CDAA24A}"/>
                </a:ext>
              </a:extLst>
            </p:cNvPr>
            <p:cNvSpPr txBox="1"/>
            <p:nvPr/>
          </p:nvSpPr>
          <p:spPr>
            <a:xfrm>
              <a:off x="7429528" y="3045459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chemeClr val="accent6">
                      <a:lumMod val="60000"/>
                      <a:lumOff val="40000"/>
                    </a:schemeClr>
                  </a:solidFill>
                </a:defRPr>
              </a:lvl1pPr>
            </a:lstStyle>
            <a:p>
              <a:r>
                <a:rPr lang="en-US" sz="1067" dirty="0">
                  <a:solidFill>
                    <a:schemeClr val="tx1"/>
                  </a:solidFill>
                </a:rPr>
                <a:t>3.2</a:t>
              </a:r>
            </a:p>
          </p:txBody>
        </p:sp>
        <p:cxnSp>
          <p:nvCxnSpPr>
            <p:cNvPr id="104" name="肘形连接符 103">
              <a:extLst>
                <a:ext uri="{FF2B5EF4-FFF2-40B4-BE49-F238E27FC236}">
                  <a16:creationId xmlns:a16="http://schemas.microsoft.com/office/drawing/2014/main" id="{5F79DDDE-621E-8C4E-A4F1-22A50A5828F4}"/>
                </a:ext>
              </a:extLst>
            </p:cNvPr>
            <p:cNvCxnSpPr>
              <a:cxnSpLocks/>
              <a:stCxn id="35" idx="3"/>
              <a:endCxn id="32" idx="3"/>
            </p:cNvCxnSpPr>
            <p:nvPr/>
          </p:nvCxnSpPr>
          <p:spPr>
            <a:xfrm flipV="1">
              <a:off x="8551139" y="2556662"/>
              <a:ext cx="12700" cy="1456397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>
              <a:extLst>
                <a:ext uri="{FF2B5EF4-FFF2-40B4-BE49-F238E27FC236}">
                  <a16:creationId xmlns:a16="http://schemas.microsoft.com/office/drawing/2014/main" id="{9C8D2978-304A-1645-B538-AC135C763C1B}"/>
                </a:ext>
              </a:extLst>
            </p:cNvPr>
            <p:cNvCxnSpPr>
              <a:cxnSpLocks/>
              <a:stCxn id="35" idx="1"/>
              <a:endCxn id="99" idx="3"/>
            </p:cNvCxnSpPr>
            <p:nvPr/>
          </p:nvCxnSpPr>
          <p:spPr>
            <a:xfrm flipH="1" flipV="1">
              <a:off x="7623436" y="4010768"/>
              <a:ext cx="502903" cy="229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3">
              <a:extLst>
                <a:ext uri="{FF2B5EF4-FFF2-40B4-BE49-F238E27FC236}">
                  <a16:creationId xmlns:a16="http://schemas.microsoft.com/office/drawing/2014/main" id="{3AE8032E-9811-D54F-A488-141494868928}"/>
                </a:ext>
              </a:extLst>
            </p:cNvPr>
            <p:cNvSpPr txBox="1"/>
            <p:nvPr/>
          </p:nvSpPr>
          <p:spPr>
            <a:xfrm>
              <a:off x="8605666" y="3172419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/>
              </a:lvl1pPr>
            </a:lstStyle>
            <a:p>
              <a:r>
                <a:rPr lang="en-US" sz="1067" dirty="0"/>
                <a:t>3.4</a:t>
              </a:r>
            </a:p>
          </p:txBody>
        </p: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43740FB1-DEDC-FB4A-B395-9F4208AAA7F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5771058" y="4009085"/>
              <a:ext cx="855135" cy="1683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3">
              <a:extLst>
                <a:ext uri="{FF2B5EF4-FFF2-40B4-BE49-F238E27FC236}">
                  <a16:creationId xmlns:a16="http://schemas.microsoft.com/office/drawing/2014/main" id="{7C03DBC0-1FE5-6248-AA2D-33CD9E67EDB7}"/>
                </a:ext>
              </a:extLst>
            </p:cNvPr>
            <p:cNvSpPr txBox="1"/>
            <p:nvPr/>
          </p:nvSpPr>
          <p:spPr>
            <a:xfrm>
              <a:off x="4585104" y="3516520"/>
              <a:ext cx="1302725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 dirty="0"/>
                <a:t>可视化</a:t>
              </a:r>
              <a:endParaRPr lang="en-US" sz="1067" dirty="0"/>
            </a:p>
          </p:txBody>
        </p:sp>
        <p:cxnSp>
          <p:nvCxnSpPr>
            <p:cNvPr id="109" name="肘形连接符 108">
              <a:extLst>
                <a:ext uri="{FF2B5EF4-FFF2-40B4-BE49-F238E27FC236}">
                  <a16:creationId xmlns:a16="http://schemas.microsoft.com/office/drawing/2014/main" id="{6CF70737-5757-384F-BC17-988FF59BAD08}"/>
                </a:ext>
              </a:extLst>
            </p:cNvPr>
            <p:cNvCxnSpPr>
              <a:cxnSpLocks/>
              <a:stCxn id="99" idx="2"/>
              <a:endCxn id="15" idx="2"/>
            </p:cNvCxnSpPr>
            <p:nvPr/>
          </p:nvCxnSpPr>
          <p:spPr>
            <a:xfrm rot="5400000">
              <a:off x="4412090" y="1868262"/>
              <a:ext cx="148868" cy="5276582"/>
            </a:xfrm>
            <a:prstGeom prst="bentConnector3">
              <a:avLst>
                <a:gd name="adj1" fmla="val 215169"/>
              </a:avLst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3">
              <a:extLst>
                <a:ext uri="{FF2B5EF4-FFF2-40B4-BE49-F238E27FC236}">
                  <a16:creationId xmlns:a16="http://schemas.microsoft.com/office/drawing/2014/main" id="{6FED45F4-CD25-2D49-B838-CB7BF7D4711C}"/>
                </a:ext>
              </a:extLst>
            </p:cNvPr>
            <p:cNvSpPr txBox="1"/>
            <p:nvPr/>
          </p:nvSpPr>
          <p:spPr>
            <a:xfrm>
              <a:off x="3709395" y="4840773"/>
              <a:ext cx="168522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 dirty="0"/>
                <a:t>计数器 </a:t>
              </a:r>
              <a:r>
                <a:rPr lang="en-US" altLang="zh-CN" sz="1067" dirty="0"/>
                <a:t>/</a:t>
              </a:r>
              <a:r>
                <a:rPr lang="zh-CN" altLang="en-US" sz="1067" dirty="0"/>
                <a:t>实时告警</a:t>
              </a:r>
              <a:r>
                <a:rPr lang="en-US" altLang="zh-CN" sz="1067" dirty="0"/>
                <a:t>/</a:t>
              </a:r>
              <a:r>
                <a:rPr lang="zh-CN" altLang="en-US" sz="1067" dirty="0"/>
                <a:t>通知</a:t>
              </a:r>
              <a:endParaRPr lang="en-US" sz="1067" dirty="0"/>
            </a:p>
          </p:txBody>
        </p:sp>
        <p:pic>
          <p:nvPicPr>
            <p:cNvPr id="111" name="Graphic 71">
              <a:extLst>
                <a:ext uri="{FF2B5EF4-FFF2-40B4-BE49-F238E27FC236}">
                  <a16:creationId xmlns:a16="http://schemas.microsoft.com/office/drawing/2014/main" id="{BA2B853F-46A6-AA4D-9A70-5807A4B6F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32288" y="853884"/>
              <a:ext cx="424800" cy="424800"/>
            </a:xfrm>
            <a:prstGeom prst="rect">
              <a:avLst/>
            </a:prstGeom>
          </p:spPr>
        </p:pic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4C81DE57-03A9-8149-8AC1-E8673BCFFCD9}"/>
                </a:ext>
              </a:extLst>
            </p:cNvPr>
            <p:cNvCxnSpPr>
              <a:cxnSpLocks/>
              <a:stCxn id="23" idx="3"/>
              <a:endCxn id="111" idx="1"/>
            </p:cNvCxnSpPr>
            <p:nvPr/>
          </p:nvCxnSpPr>
          <p:spPr>
            <a:xfrm>
              <a:off x="4660063" y="1066284"/>
              <a:ext cx="872225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1E00B9A5-B3C0-0443-B260-F1A2586DE43A}"/>
                </a:ext>
              </a:extLst>
            </p:cNvPr>
            <p:cNvCxnSpPr>
              <a:cxnSpLocks/>
              <a:stCxn id="134" idx="2"/>
              <a:endCxn id="54" idx="0"/>
            </p:cNvCxnSpPr>
            <p:nvPr/>
          </p:nvCxnSpPr>
          <p:spPr>
            <a:xfrm>
              <a:off x="5741290" y="1496192"/>
              <a:ext cx="760" cy="62599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C455AC4-B1B5-E143-9FDE-22931CB35DF1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3363038" y="4013059"/>
              <a:ext cx="1422900" cy="7370"/>
            </a:xfrm>
            <a:prstGeom prst="straightConnector1">
              <a:avLst/>
            </a:prstGeom>
            <a:ln w="952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">
              <a:extLst>
                <a:ext uri="{FF2B5EF4-FFF2-40B4-BE49-F238E27FC236}">
                  <a16:creationId xmlns:a16="http://schemas.microsoft.com/office/drawing/2014/main" id="{B9EAF76B-3345-264A-8896-80D9B3AE5D6A}"/>
                </a:ext>
              </a:extLst>
            </p:cNvPr>
            <p:cNvSpPr txBox="1"/>
            <p:nvPr/>
          </p:nvSpPr>
          <p:spPr>
            <a:xfrm>
              <a:off x="3767420" y="2796193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S3</a:t>
              </a:r>
            </a:p>
          </p:txBody>
        </p:sp>
        <p:sp>
          <p:nvSpPr>
            <p:cNvPr id="134" name="TextBox 13">
              <a:extLst>
                <a:ext uri="{FF2B5EF4-FFF2-40B4-BE49-F238E27FC236}">
                  <a16:creationId xmlns:a16="http://schemas.microsoft.com/office/drawing/2014/main" id="{A7888CC5-43B1-AF4B-9D7C-9E5EFD3998E4}"/>
                </a:ext>
              </a:extLst>
            </p:cNvPr>
            <p:cNvSpPr txBox="1"/>
            <p:nvPr/>
          </p:nvSpPr>
          <p:spPr>
            <a:xfrm>
              <a:off x="5062313" y="1303783"/>
              <a:ext cx="1357952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67" dirty="0"/>
                <a:t>Amazon S3</a:t>
              </a:r>
            </a:p>
          </p:txBody>
        </p:sp>
        <p:sp>
          <p:nvSpPr>
            <p:cNvPr id="145" name="TextBox 13">
              <a:extLst>
                <a:ext uri="{FF2B5EF4-FFF2-40B4-BE49-F238E27FC236}">
                  <a16:creationId xmlns:a16="http://schemas.microsoft.com/office/drawing/2014/main" id="{8169A89E-DC87-B94E-965D-A279D02EE3AF}"/>
                </a:ext>
              </a:extLst>
            </p:cNvPr>
            <p:cNvSpPr txBox="1"/>
            <p:nvPr/>
          </p:nvSpPr>
          <p:spPr>
            <a:xfrm>
              <a:off x="7931347" y="2122184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 dirty="0"/>
                <a:t>即席查询</a:t>
              </a:r>
              <a:endParaRPr lang="en-US" sz="1067" dirty="0"/>
            </a:p>
          </p:txBody>
        </p:sp>
        <p:sp>
          <p:nvSpPr>
            <p:cNvPr id="146" name="TextBox 13">
              <a:extLst>
                <a:ext uri="{FF2B5EF4-FFF2-40B4-BE49-F238E27FC236}">
                  <a16:creationId xmlns:a16="http://schemas.microsoft.com/office/drawing/2014/main" id="{CBF825BB-A41D-864C-8B3E-D38F45876190}"/>
                </a:ext>
              </a:extLst>
            </p:cNvPr>
            <p:cNvSpPr txBox="1"/>
            <p:nvPr/>
          </p:nvSpPr>
          <p:spPr>
            <a:xfrm>
              <a:off x="5339840" y="632232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67" dirty="0"/>
                <a:t>导出集</a:t>
              </a:r>
              <a:endParaRPr lang="en-US" sz="1067" dirty="0"/>
            </a:p>
          </p:txBody>
        </p:sp>
        <p:sp>
          <p:nvSpPr>
            <p:cNvPr id="150" name="TextBox 13">
              <a:extLst>
                <a:ext uri="{FF2B5EF4-FFF2-40B4-BE49-F238E27FC236}">
                  <a16:creationId xmlns:a16="http://schemas.microsoft.com/office/drawing/2014/main" id="{C9A7953B-A1E7-BE4E-9070-49CC93467E69}"/>
                </a:ext>
              </a:extLst>
            </p:cNvPr>
            <p:cNvSpPr txBox="1"/>
            <p:nvPr/>
          </p:nvSpPr>
          <p:spPr>
            <a:xfrm>
              <a:off x="1456016" y="3579102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 dirty="0"/>
                <a:t>流分析</a:t>
              </a:r>
              <a:endParaRPr lang="en-US" sz="1067" dirty="0"/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FD2AB792-6D9E-F242-93A4-B30C85854843}"/>
                </a:ext>
              </a:extLst>
            </p:cNvPr>
            <p:cNvSpPr txBox="1"/>
            <p:nvPr/>
          </p:nvSpPr>
          <p:spPr>
            <a:xfrm>
              <a:off x="2754137" y="3579102"/>
              <a:ext cx="807571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zh-CN" altLang="en-US" sz="1067" dirty="0"/>
                <a:t>实时查询</a:t>
              </a:r>
              <a:endParaRPr lang="en-US" sz="1067" dirty="0"/>
            </a:p>
          </p:txBody>
        </p:sp>
        <p:sp>
          <p:nvSpPr>
            <p:cNvPr id="154" name="TextBox 13">
              <a:extLst>
                <a:ext uri="{FF2B5EF4-FFF2-40B4-BE49-F238E27FC236}">
                  <a16:creationId xmlns:a16="http://schemas.microsoft.com/office/drawing/2014/main" id="{C084703B-4B36-7641-8F34-C6C0E9DD3A27}"/>
                </a:ext>
              </a:extLst>
            </p:cNvPr>
            <p:cNvSpPr txBox="1"/>
            <p:nvPr/>
          </p:nvSpPr>
          <p:spPr>
            <a:xfrm>
              <a:off x="4723008" y="846213"/>
              <a:ext cx="586337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srgbClr val="FF0000"/>
                  </a:solidFill>
                </a:defRPr>
              </a:lvl1pPr>
            </a:lstStyle>
            <a:p>
              <a:r>
                <a:rPr lang="en-US" sz="1067" dirty="0"/>
                <a:t>2.3</a:t>
              </a:r>
            </a:p>
          </p:txBody>
        </p:sp>
        <p:cxnSp>
          <p:nvCxnSpPr>
            <p:cNvPr id="155" name="肘形连接符 154">
              <a:extLst>
                <a:ext uri="{FF2B5EF4-FFF2-40B4-BE49-F238E27FC236}">
                  <a16:creationId xmlns:a16="http://schemas.microsoft.com/office/drawing/2014/main" id="{49515C0D-D576-C54E-B6B5-40AC6EFD8CB6}"/>
                </a:ext>
              </a:extLst>
            </p:cNvPr>
            <p:cNvCxnSpPr>
              <a:cxnSpLocks/>
              <a:stCxn id="54" idx="1"/>
              <a:endCxn id="24" idx="0"/>
            </p:cNvCxnSpPr>
            <p:nvPr/>
          </p:nvCxnSpPr>
          <p:spPr>
            <a:xfrm rot="10800000">
              <a:off x="4446397" y="1303784"/>
              <a:ext cx="891868" cy="914606"/>
            </a:xfrm>
            <a:prstGeom prst="bentConnector4">
              <a:avLst>
                <a:gd name="adj1" fmla="val 11935"/>
                <a:gd name="adj2" fmla="val 118746"/>
              </a:avLst>
            </a:prstGeom>
            <a:ln w="95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肘形连接符 159">
              <a:extLst>
                <a:ext uri="{FF2B5EF4-FFF2-40B4-BE49-F238E27FC236}">
                  <a16:creationId xmlns:a16="http://schemas.microsoft.com/office/drawing/2014/main" id="{A2C73707-EEFB-EB4F-9884-BA6D835F8CEF}"/>
                </a:ext>
              </a:extLst>
            </p:cNvPr>
            <p:cNvCxnSpPr>
              <a:cxnSpLocks/>
              <a:stCxn id="145" idx="3"/>
              <a:endCxn id="58" idx="0"/>
            </p:cNvCxnSpPr>
            <p:nvPr/>
          </p:nvCxnSpPr>
          <p:spPr>
            <a:xfrm flipH="1" flipV="1">
              <a:off x="4435616" y="632232"/>
              <a:ext cx="4303301" cy="1586157"/>
            </a:xfrm>
            <a:prstGeom prst="bentConnector4">
              <a:avLst>
                <a:gd name="adj1" fmla="val -3984"/>
                <a:gd name="adj2" fmla="val 110809"/>
              </a:avLst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AD6FBA4-17FA-4C49-8425-C45E85892416}"/>
                </a:ext>
              </a:extLst>
            </p:cNvPr>
            <p:cNvSpPr txBox="1"/>
            <p:nvPr/>
          </p:nvSpPr>
          <p:spPr>
            <a:xfrm>
              <a:off x="7225748" y="1649896"/>
              <a:ext cx="138548" cy="515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kumimoji="1" lang="zh-CN" altLang="en-US" sz="3867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pic>
        <p:nvPicPr>
          <p:cNvPr id="112" name="Graphic 40">
            <a:extLst>
              <a:ext uri="{FF2B5EF4-FFF2-40B4-BE49-F238E27FC236}">
                <a16:creationId xmlns:a16="http://schemas.microsoft.com/office/drawing/2014/main" id="{DC3CF114-4B10-A946-BF4A-FA7F2E7FA06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093395" y="1349881"/>
            <a:ext cx="573906" cy="573906"/>
          </a:xfrm>
          <a:prstGeom prst="rect">
            <a:avLst/>
          </a:prstGeom>
        </p:spPr>
      </p:pic>
      <p:pic>
        <p:nvPicPr>
          <p:cNvPr id="113" name="Graphic 15">
            <a:extLst>
              <a:ext uri="{FF2B5EF4-FFF2-40B4-BE49-F238E27FC236}">
                <a16:creationId xmlns:a16="http://schemas.microsoft.com/office/drawing/2014/main" id="{67BDF60F-38B1-AC4F-A41F-D2795D83A3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57443" y="1351693"/>
            <a:ext cx="566400" cy="566400"/>
          </a:xfrm>
          <a:prstGeom prst="rect">
            <a:avLst/>
          </a:prstGeom>
        </p:spPr>
      </p:pic>
      <p:sp>
        <p:nvSpPr>
          <p:cNvPr id="114" name="TextBox 13">
            <a:extLst>
              <a:ext uri="{FF2B5EF4-FFF2-40B4-BE49-F238E27FC236}">
                <a16:creationId xmlns:a16="http://schemas.microsoft.com/office/drawing/2014/main" id="{35F2D549-7FBE-D444-87B1-E5B85D6D0122}"/>
              </a:ext>
            </a:extLst>
          </p:cNvPr>
          <p:cNvSpPr txBox="1"/>
          <p:nvPr/>
        </p:nvSpPr>
        <p:spPr>
          <a:xfrm>
            <a:off x="8830141" y="1116467"/>
            <a:ext cx="107676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67" dirty="0"/>
              <a:t>数据仓库</a:t>
            </a:r>
            <a:endParaRPr lang="en-US" sz="1067" dirty="0"/>
          </a:p>
        </p:txBody>
      </p:sp>
      <p:sp>
        <p:nvSpPr>
          <p:cNvPr id="115" name="TextBox 13">
            <a:extLst>
              <a:ext uri="{FF2B5EF4-FFF2-40B4-BE49-F238E27FC236}">
                <a16:creationId xmlns:a16="http://schemas.microsoft.com/office/drawing/2014/main" id="{D0801C09-222C-3948-BB48-40C59FC1234B}"/>
              </a:ext>
            </a:extLst>
          </p:cNvPr>
          <p:cNvSpPr txBox="1"/>
          <p:nvPr/>
        </p:nvSpPr>
        <p:spPr>
          <a:xfrm>
            <a:off x="10102262" y="1121571"/>
            <a:ext cx="107676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67" dirty="0"/>
              <a:t>可视化</a:t>
            </a:r>
            <a:endParaRPr lang="en-US" sz="1067" dirty="0"/>
          </a:p>
        </p:txBody>
      </p:sp>
      <p:sp>
        <p:nvSpPr>
          <p:cNvPr id="116" name="TextBox 13">
            <a:extLst>
              <a:ext uri="{FF2B5EF4-FFF2-40B4-BE49-F238E27FC236}">
                <a16:creationId xmlns:a16="http://schemas.microsoft.com/office/drawing/2014/main" id="{22E9364F-E1C2-284D-97B5-5792BAC39115}"/>
              </a:ext>
            </a:extLst>
          </p:cNvPr>
          <p:cNvSpPr txBox="1"/>
          <p:nvPr/>
        </p:nvSpPr>
        <p:spPr>
          <a:xfrm>
            <a:off x="8482066" y="1892420"/>
            <a:ext cx="18106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/>
              <a:t>Amazon Redshift</a:t>
            </a:r>
          </a:p>
        </p:txBody>
      </p:sp>
      <p:sp>
        <p:nvSpPr>
          <p:cNvPr id="118" name="TextBox 13">
            <a:extLst>
              <a:ext uri="{FF2B5EF4-FFF2-40B4-BE49-F238E27FC236}">
                <a16:creationId xmlns:a16="http://schemas.microsoft.com/office/drawing/2014/main" id="{26F16FD5-AF07-A24A-916F-5ABADC79BAC5}"/>
              </a:ext>
            </a:extLst>
          </p:cNvPr>
          <p:cNvSpPr txBox="1"/>
          <p:nvPr/>
        </p:nvSpPr>
        <p:spPr>
          <a:xfrm>
            <a:off x="9639188" y="1894491"/>
            <a:ext cx="181060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/>
              <a:t>Amazon </a:t>
            </a:r>
            <a:r>
              <a:rPr lang="en-US" sz="1067" dirty="0" err="1"/>
              <a:t>Quicksight</a:t>
            </a:r>
            <a:endParaRPr lang="en-US" sz="1067" dirty="0"/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339DABA-7238-D244-826C-816098A11857}"/>
              </a:ext>
            </a:extLst>
          </p:cNvPr>
          <p:cNvCxnSpPr>
            <a:cxnSpLocks/>
            <a:stCxn id="29" idx="0"/>
            <a:endCxn id="116" idx="0"/>
          </p:cNvCxnSpPr>
          <p:nvPr/>
        </p:nvCxnSpPr>
        <p:spPr>
          <a:xfrm flipH="1" flipV="1">
            <a:off x="9387368" y="1892420"/>
            <a:ext cx="1584" cy="777754"/>
          </a:xfrm>
          <a:prstGeom prst="straightConnector1">
            <a:avLst/>
          </a:prstGeom>
          <a:ln w="952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35263D22-AFED-4447-BB03-F29FCB836486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 flipV="1">
            <a:off x="9667301" y="1634893"/>
            <a:ext cx="690142" cy="1941"/>
          </a:xfrm>
          <a:prstGeom prst="straightConnector1">
            <a:avLst/>
          </a:prstGeom>
          <a:ln w="952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3">
            <a:extLst>
              <a:ext uri="{FF2B5EF4-FFF2-40B4-BE49-F238E27FC236}">
                <a16:creationId xmlns:a16="http://schemas.microsoft.com/office/drawing/2014/main" id="{426A2E9D-A0D4-7A47-8809-3918BEB70B28}"/>
              </a:ext>
            </a:extLst>
          </p:cNvPr>
          <p:cNvSpPr txBox="1"/>
          <p:nvPr/>
        </p:nvSpPr>
        <p:spPr>
          <a:xfrm>
            <a:off x="9181982" y="2146382"/>
            <a:ext cx="78178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bg1">
                    <a:lumMod val="50000"/>
                    <a:lumOff val="50000"/>
                  </a:schemeClr>
                </a:solidFill>
              </a:rPr>
              <a:t>5.1</a:t>
            </a:r>
          </a:p>
        </p:txBody>
      </p:sp>
      <p:sp>
        <p:nvSpPr>
          <p:cNvPr id="123" name="TextBox 13">
            <a:extLst>
              <a:ext uri="{FF2B5EF4-FFF2-40B4-BE49-F238E27FC236}">
                <a16:creationId xmlns:a16="http://schemas.microsoft.com/office/drawing/2014/main" id="{4015E862-1B8F-D446-BAB6-A64956E1632B}"/>
              </a:ext>
            </a:extLst>
          </p:cNvPr>
          <p:cNvSpPr txBox="1"/>
          <p:nvPr/>
        </p:nvSpPr>
        <p:spPr>
          <a:xfrm>
            <a:off x="9608074" y="1397357"/>
            <a:ext cx="78178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bg1">
                    <a:lumMod val="50000"/>
                    <a:lumOff val="50000"/>
                  </a:schemeClr>
                </a:solidFill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33933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71">
            <a:extLst>
              <a:ext uri="{FF2B5EF4-FFF2-40B4-BE49-F238E27FC236}">
                <a16:creationId xmlns:a16="http://schemas.microsoft.com/office/drawing/2014/main" id="{9D4016F4-1FDF-D640-BA0F-C773BC51F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30" y="2497181"/>
            <a:ext cx="1481695" cy="1481695"/>
          </a:xfrm>
          <a:prstGeom prst="rect">
            <a:avLst/>
          </a:prstGeom>
        </p:spPr>
      </p:pic>
      <p:pic>
        <p:nvPicPr>
          <p:cNvPr id="14" name="Graphic 40">
            <a:extLst>
              <a:ext uri="{FF2B5EF4-FFF2-40B4-BE49-F238E27FC236}">
                <a16:creationId xmlns:a16="http://schemas.microsoft.com/office/drawing/2014/main" id="{717AB5D6-A8B0-C547-84B9-86ABEB9F3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2992" y="2497180"/>
            <a:ext cx="1481695" cy="1481695"/>
          </a:xfrm>
          <a:prstGeom prst="rect">
            <a:avLst/>
          </a:prstGeom>
        </p:spPr>
      </p:pic>
      <p:pic>
        <p:nvPicPr>
          <p:cNvPr id="15" name="Graphic 15">
            <a:extLst>
              <a:ext uri="{FF2B5EF4-FFF2-40B4-BE49-F238E27FC236}">
                <a16:creationId xmlns:a16="http://schemas.microsoft.com/office/drawing/2014/main" id="{08349203-240F-AC4F-826F-BB14C06C56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7854" y="2497180"/>
            <a:ext cx="1481694" cy="1481694"/>
          </a:xfrm>
          <a:prstGeom prst="rect">
            <a:avLst/>
          </a:prstGeom>
        </p:spPr>
      </p:pic>
      <p:sp>
        <p:nvSpPr>
          <p:cNvPr id="16" name="TextBox 13">
            <a:extLst>
              <a:ext uri="{FF2B5EF4-FFF2-40B4-BE49-F238E27FC236}">
                <a16:creationId xmlns:a16="http://schemas.microsoft.com/office/drawing/2014/main" id="{6FD0B8ED-1C26-FB40-988E-4AA1CC7EB153}"/>
              </a:ext>
            </a:extLst>
          </p:cNvPr>
          <p:cNvSpPr txBox="1"/>
          <p:nvPr/>
        </p:nvSpPr>
        <p:spPr>
          <a:xfrm>
            <a:off x="1403675" y="4125364"/>
            <a:ext cx="181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Amazon S3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9CD93A84-737B-3A49-BFEC-4EEEADDECC5E}"/>
              </a:ext>
            </a:extLst>
          </p:cNvPr>
          <p:cNvSpPr txBox="1"/>
          <p:nvPr/>
        </p:nvSpPr>
        <p:spPr>
          <a:xfrm>
            <a:off x="4449244" y="4125363"/>
            <a:ext cx="308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Amazon Redshift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3076BFAE-8B81-6245-9CBC-0FB524F79DC5}"/>
              </a:ext>
            </a:extLst>
          </p:cNvPr>
          <p:cNvSpPr txBox="1"/>
          <p:nvPr/>
        </p:nvSpPr>
        <p:spPr>
          <a:xfrm>
            <a:off x="8134106" y="4125362"/>
            <a:ext cx="308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Amazon </a:t>
            </a:r>
            <a:r>
              <a:rPr lang="en-US" sz="2400" dirty="0" err="1"/>
              <a:t>Quicksight</a:t>
            </a:r>
            <a:endParaRPr lang="en-US" sz="24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94BEEC3-B5C7-9042-B5F0-02B78C31A11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049825" y="3238028"/>
            <a:ext cx="2203167" cy="1"/>
          </a:xfrm>
          <a:prstGeom prst="straightConnector1">
            <a:avLst/>
          </a:prstGeom>
          <a:ln w="952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24B9106-A5D7-8C45-8ABA-F53199BC47E3}"/>
              </a:ext>
            </a:extLst>
          </p:cNvPr>
          <p:cNvCxnSpPr>
            <a:cxnSpLocks/>
          </p:cNvCxnSpPr>
          <p:nvPr/>
        </p:nvCxnSpPr>
        <p:spPr>
          <a:xfrm flipV="1">
            <a:off x="6734687" y="3238027"/>
            <a:ext cx="2203167" cy="1"/>
          </a:xfrm>
          <a:prstGeom prst="straightConnector1">
            <a:avLst/>
          </a:prstGeom>
          <a:ln w="952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>
            <a:extLst>
              <a:ext uri="{FF2B5EF4-FFF2-40B4-BE49-F238E27FC236}">
                <a16:creationId xmlns:a16="http://schemas.microsoft.com/office/drawing/2014/main" id="{2D09C5A5-D5E8-454C-BCFC-F579AD0693E3}"/>
              </a:ext>
            </a:extLst>
          </p:cNvPr>
          <p:cNvSpPr txBox="1"/>
          <p:nvPr/>
        </p:nvSpPr>
        <p:spPr>
          <a:xfrm>
            <a:off x="4449244" y="2035515"/>
            <a:ext cx="308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数据仓库</a:t>
            </a:r>
            <a:endParaRPr lang="en-US" sz="2400" dirty="0"/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3431CB0F-4DCE-BB49-B303-56E1EABA860C}"/>
              </a:ext>
            </a:extLst>
          </p:cNvPr>
          <p:cNvSpPr txBox="1"/>
          <p:nvPr/>
        </p:nvSpPr>
        <p:spPr>
          <a:xfrm>
            <a:off x="764381" y="2035515"/>
            <a:ext cx="308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结果集</a:t>
            </a:r>
            <a:endParaRPr lang="en-US" sz="2400" dirty="0"/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78D5AE40-4FA1-8748-8E56-64093E847B6A}"/>
              </a:ext>
            </a:extLst>
          </p:cNvPr>
          <p:cNvSpPr txBox="1"/>
          <p:nvPr/>
        </p:nvSpPr>
        <p:spPr>
          <a:xfrm>
            <a:off x="8134106" y="2035514"/>
            <a:ext cx="308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可视化</a:t>
            </a:r>
            <a:endParaRPr lang="en-US" sz="2400" dirty="0"/>
          </a:p>
        </p:txBody>
      </p:sp>
      <p:sp>
        <p:nvSpPr>
          <p:cNvPr id="26" name="TextBox 13">
            <a:extLst>
              <a:ext uri="{FF2B5EF4-FFF2-40B4-BE49-F238E27FC236}">
                <a16:creationId xmlns:a16="http://schemas.microsoft.com/office/drawing/2014/main" id="{F5A345C6-2BEF-7C41-ABA5-3068AFF7BBB6}"/>
              </a:ext>
            </a:extLst>
          </p:cNvPr>
          <p:cNvSpPr txBox="1"/>
          <p:nvPr/>
        </p:nvSpPr>
        <p:spPr>
          <a:xfrm>
            <a:off x="7352323" y="2812573"/>
            <a:ext cx="78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5.2</a:t>
            </a: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EC395951-CC60-8D40-B729-42BE3A95EBEE}"/>
              </a:ext>
            </a:extLst>
          </p:cNvPr>
          <p:cNvSpPr txBox="1"/>
          <p:nvPr/>
        </p:nvSpPr>
        <p:spPr>
          <a:xfrm>
            <a:off x="3678444" y="2812573"/>
            <a:ext cx="78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5.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2803"/>
      </p:ext>
    </p:extLst>
  </p:cSld>
  <p:clrMapOvr>
    <a:masterClrMapping/>
  </p:clrMapOvr>
</p:sld>
</file>

<file path=ppt/theme/theme1.xml><?xml version="1.0" encoding="utf-8"?>
<a:theme xmlns:a="http://schemas.openxmlformats.org/drawingml/2006/main" name="2_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133</Words>
  <Application>Microsoft Macintosh PowerPoint</Application>
  <PresentationFormat>宽屏</PresentationFormat>
  <Paragraphs>66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Amazon Ember</vt:lpstr>
      <vt:lpstr>Amazon Ember Light</vt:lpstr>
      <vt:lpstr>Amazon Ember Regular</vt:lpstr>
      <vt:lpstr>Arial</vt:lpstr>
      <vt:lpstr>Calibri</vt:lpstr>
      <vt:lpstr>Lucida Console</vt:lpstr>
      <vt:lpstr>2_DeckTemplate-AWS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2020-10-24T00:18:52Z</dcterms:created>
  <dcterms:modified xsi:type="dcterms:W3CDTF">2020-10-24T00:31:46Z</dcterms:modified>
</cp:coreProperties>
</file>