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7" r:id="rId2"/>
  </p:sldIdLst>
  <p:sldSz cx="12599988" cy="8999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208"/>
  </p:normalViewPr>
  <p:slideViewPr>
    <p:cSldViewPr snapToGrid="0" snapToObjects="1">
      <p:cViewPr>
        <p:scale>
          <a:sx n="90" d="100"/>
          <a:sy n="90" d="100"/>
        </p:scale>
        <p:origin x="1312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4999" y="1472842"/>
            <a:ext cx="10709990" cy="3133172"/>
          </a:xfrm>
        </p:spPr>
        <p:txBody>
          <a:bodyPr anchor="b"/>
          <a:lstStyle>
            <a:lvl1pPr algn="ctr">
              <a:defRPr sz="787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4999" y="4726842"/>
            <a:ext cx="9449991" cy="2172804"/>
          </a:xfrm>
        </p:spPr>
        <p:txBody>
          <a:bodyPr/>
          <a:lstStyle>
            <a:lvl1pPr marL="0" indent="0" algn="ctr">
              <a:buNone/>
              <a:defRPr sz="3150"/>
            </a:lvl1pPr>
            <a:lvl2pPr marL="599984" indent="0" algn="ctr">
              <a:buNone/>
              <a:defRPr sz="2625"/>
            </a:lvl2pPr>
            <a:lvl3pPr marL="1199967" indent="0" algn="ctr">
              <a:buNone/>
              <a:defRPr sz="2362"/>
            </a:lvl3pPr>
            <a:lvl4pPr marL="1799951" indent="0" algn="ctr">
              <a:buNone/>
              <a:defRPr sz="2100"/>
            </a:lvl4pPr>
            <a:lvl5pPr marL="2399934" indent="0" algn="ctr">
              <a:buNone/>
              <a:defRPr sz="2100"/>
            </a:lvl5pPr>
            <a:lvl6pPr marL="2999918" indent="0" algn="ctr">
              <a:buNone/>
              <a:defRPr sz="2100"/>
            </a:lvl6pPr>
            <a:lvl7pPr marL="3599901" indent="0" algn="ctr">
              <a:buNone/>
              <a:defRPr sz="2100"/>
            </a:lvl7pPr>
            <a:lvl8pPr marL="4199885" indent="0" algn="ctr">
              <a:buNone/>
              <a:defRPr sz="2100"/>
            </a:lvl8pPr>
            <a:lvl9pPr marL="4799868" indent="0" algn="ctr">
              <a:buNone/>
              <a:defRPr sz="21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5C6C2-5E3C-0545-A590-A2FEC84CB2E4}" type="datetimeFigureOut">
              <a:rPr lang="en-KR" smtClean="0"/>
              <a:t>2020/08/15</a:t>
            </a:fld>
            <a:endParaRPr lang="en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22EA-4C37-3F44-95B2-41CA5329CAE9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809715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5C6C2-5E3C-0545-A590-A2FEC84CB2E4}" type="datetimeFigureOut">
              <a:rPr lang="en-KR" smtClean="0"/>
              <a:t>2020/08/15</a:t>
            </a:fld>
            <a:endParaRPr lang="en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22EA-4C37-3F44-95B2-41CA5329CAE9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45245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16867" y="479142"/>
            <a:ext cx="2716872" cy="762669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250" y="479142"/>
            <a:ext cx="7993117" cy="762669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5C6C2-5E3C-0545-A590-A2FEC84CB2E4}" type="datetimeFigureOut">
              <a:rPr lang="en-KR" smtClean="0"/>
              <a:t>2020/08/15</a:t>
            </a:fld>
            <a:endParaRPr lang="en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22EA-4C37-3F44-95B2-41CA5329CAE9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764692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5C6C2-5E3C-0545-A590-A2FEC84CB2E4}" type="datetimeFigureOut">
              <a:rPr lang="en-KR" smtClean="0"/>
              <a:t>2020/08/15</a:t>
            </a:fld>
            <a:endParaRPr lang="en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22EA-4C37-3F44-95B2-41CA5329CAE9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954084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687" y="2243638"/>
            <a:ext cx="10867490" cy="3743557"/>
          </a:xfrm>
        </p:spPr>
        <p:txBody>
          <a:bodyPr anchor="b"/>
          <a:lstStyle>
            <a:lvl1pPr>
              <a:defRPr sz="787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687" y="6022610"/>
            <a:ext cx="10867490" cy="1968648"/>
          </a:xfrm>
        </p:spPr>
        <p:txBody>
          <a:bodyPr/>
          <a:lstStyle>
            <a:lvl1pPr marL="0" indent="0">
              <a:buNone/>
              <a:defRPr sz="3150">
                <a:solidFill>
                  <a:schemeClr val="tx1"/>
                </a:solidFill>
              </a:defRPr>
            </a:lvl1pPr>
            <a:lvl2pPr marL="599984" indent="0">
              <a:buNone/>
              <a:defRPr sz="2625">
                <a:solidFill>
                  <a:schemeClr val="tx1">
                    <a:tint val="75000"/>
                  </a:schemeClr>
                </a:solidFill>
              </a:defRPr>
            </a:lvl2pPr>
            <a:lvl3pPr marL="1199967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3pPr>
            <a:lvl4pPr marL="179995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399934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2999918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59990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19988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799868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5C6C2-5E3C-0545-A590-A2FEC84CB2E4}" type="datetimeFigureOut">
              <a:rPr lang="en-KR" smtClean="0"/>
              <a:t>2020/08/15</a:t>
            </a:fld>
            <a:endParaRPr lang="en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22EA-4C37-3F44-95B2-41CA5329CAE9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113323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249" y="2395710"/>
            <a:ext cx="5354995" cy="57101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8744" y="2395710"/>
            <a:ext cx="5354995" cy="57101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5C6C2-5E3C-0545-A590-A2FEC84CB2E4}" type="datetimeFigureOut">
              <a:rPr lang="en-KR" smtClean="0"/>
              <a:t>2020/08/15</a:t>
            </a:fld>
            <a:endParaRPr lang="en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22EA-4C37-3F44-95B2-41CA5329CAE9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718493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0" y="479144"/>
            <a:ext cx="10867490" cy="173949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7892" y="2206137"/>
            <a:ext cx="5330385" cy="1081194"/>
          </a:xfrm>
        </p:spPr>
        <p:txBody>
          <a:bodyPr anchor="b"/>
          <a:lstStyle>
            <a:lvl1pPr marL="0" indent="0">
              <a:buNone/>
              <a:defRPr sz="3150" b="1"/>
            </a:lvl1pPr>
            <a:lvl2pPr marL="599984" indent="0">
              <a:buNone/>
              <a:defRPr sz="2625" b="1"/>
            </a:lvl2pPr>
            <a:lvl3pPr marL="1199967" indent="0">
              <a:buNone/>
              <a:defRPr sz="2362" b="1"/>
            </a:lvl3pPr>
            <a:lvl4pPr marL="1799951" indent="0">
              <a:buNone/>
              <a:defRPr sz="2100" b="1"/>
            </a:lvl4pPr>
            <a:lvl5pPr marL="2399934" indent="0">
              <a:buNone/>
              <a:defRPr sz="2100" b="1"/>
            </a:lvl5pPr>
            <a:lvl6pPr marL="2999918" indent="0">
              <a:buNone/>
              <a:defRPr sz="2100" b="1"/>
            </a:lvl6pPr>
            <a:lvl7pPr marL="3599901" indent="0">
              <a:buNone/>
              <a:defRPr sz="2100" b="1"/>
            </a:lvl7pPr>
            <a:lvl8pPr marL="4199885" indent="0">
              <a:buNone/>
              <a:defRPr sz="2100" b="1"/>
            </a:lvl8pPr>
            <a:lvl9pPr marL="4799868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7892" y="3287331"/>
            <a:ext cx="5330385" cy="48351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8745" y="2206137"/>
            <a:ext cx="5356636" cy="1081194"/>
          </a:xfrm>
        </p:spPr>
        <p:txBody>
          <a:bodyPr anchor="b"/>
          <a:lstStyle>
            <a:lvl1pPr marL="0" indent="0">
              <a:buNone/>
              <a:defRPr sz="3150" b="1"/>
            </a:lvl1pPr>
            <a:lvl2pPr marL="599984" indent="0">
              <a:buNone/>
              <a:defRPr sz="2625" b="1"/>
            </a:lvl2pPr>
            <a:lvl3pPr marL="1199967" indent="0">
              <a:buNone/>
              <a:defRPr sz="2362" b="1"/>
            </a:lvl3pPr>
            <a:lvl4pPr marL="1799951" indent="0">
              <a:buNone/>
              <a:defRPr sz="2100" b="1"/>
            </a:lvl4pPr>
            <a:lvl5pPr marL="2399934" indent="0">
              <a:buNone/>
              <a:defRPr sz="2100" b="1"/>
            </a:lvl5pPr>
            <a:lvl6pPr marL="2999918" indent="0">
              <a:buNone/>
              <a:defRPr sz="2100" b="1"/>
            </a:lvl6pPr>
            <a:lvl7pPr marL="3599901" indent="0">
              <a:buNone/>
              <a:defRPr sz="2100" b="1"/>
            </a:lvl7pPr>
            <a:lvl8pPr marL="4199885" indent="0">
              <a:buNone/>
              <a:defRPr sz="2100" b="1"/>
            </a:lvl8pPr>
            <a:lvl9pPr marL="4799868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8745" y="3287331"/>
            <a:ext cx="5356636" cy="48351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5C6C2-5E3C-0545-A590-A2FEC84CB2E4}" type="datetimeFigureOut">
              <a:rPr lang="en-KR" smtClean="0"/>
              <a:t>2020/08/15</a:t>
            </a:fld>
            <a:endParaRPr lang="en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22EA-4C37-3F44-95B2-41CA5329CAE9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832218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5C6C2-5E3C-0545-A590-A2FEC84CB2E4}" type="datetimeFigureOut">
              <a:rPr lang="en-KR" smtClean="0"/>
              <a:t>2020/08/15</a:t>
            </a:fld>
            <a:endParaRPr lang="en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22EA-4C37-3F44-95B2-41CA5329CAE9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915716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5C6C2-5E3C-0545-A590-A2FEC84CB2E4}" type="datetimeFigureOut">
              <a:rPr lang="en-KR" smtClean="0"/>
              <a:t>2020/08/15</a:t>
            </a:fld>
            <a:endParaRPr lang="en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22EA-4C37-3F44-95B2-41CA5329CAE9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273286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0" y="599969"/>
            <a:ext cx="4063824" cy="2099892"/>
          </a:xfrm>
        </p:spPr>
        <p:txBody>
          <a:bodyPr anchor="b"/>
          <a:lstStyle>
            <a:lvl1pPr>
              <a:defRPr sz="4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56636" y="1295769"/>
            <a:ext cx="6378744" cy="6395505"/>
          </a:xfrm>
        </p:spPr>
        <p:txBody>
          <a:bodyPr/>
          <a:lstStyle>
            <a:lvl1pPr>
              <a:defRPr sz="4199"/>
            </a:lvl1pPr>
            <a:lvl2pPr>
              <a:defRPr sz="3674"/>
            </a:lvl2pPr>
            <a:lvl3pPr>
              <a:defRPr sz="3150"/>
            </a:lvl3pPr>
            <a:lvl4pPr>
              <a:defRPr sz="2625"/>
            </a:lvl4pPr>
            <a:lvl5pPr>
              <a:defRPr sz="2625"/>
            </a:lvl5pPr>
            <a:lvl6pPr>
              <a:defRPr sz="2625"/>
            </a:lvl6pPr>
            <a:lvl7pPr>
              <a:defRPr sz="2625"/>
            </a:lvl7pPr>
            <a:lvl8pPr>
              <a:defRPr sz="2625"/>
            </a:lvl8pPr>
            <a:lvl9pPr>
              <a:defRPr sz="26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7890" y="2699862"/>
            <a:ext cx="4063824" cy="5001827"/>
          </a:xfrm>
        </p:spPr>
        <p:txBody>
          <a:bodyPr/>
          <a:lstStyle>
            <a:lvl1pPr marL="0" indent="0">
              <a:buNone/>
              <a:defRPr sz="2100"/>
            </a:lvl1pPr>
            <a:lvl2pPr marL="599984" indent="0">
              <a:buNone/>
              <a:defRPr sz="1837"/>
            </a:lvl2pPr>
            <a:lvl3pPr marL="1199967" indent="0">
              <a:buNone/>
              <a:defRPr sz="1575"/>
            </a:lvl3pPr>
            <a:lvl4pPr marL="1799951" indent="0">
              <a:buNone/>
              <a:defRPr sz="1312"/>
            </a:lvl4pPr>
            <a:lvl5pPr marL="2399934" indent="0">
              <a:buNone/>
              <a:defRPr sz="1312"/>
            </a:lvl5pPr>
            <a:lvl6pPr marL="2999918" indent="0">
              <a:buNone/>
              <a:defRPr sz="1312"/>
            </a:lvl6pPr>
            <a:lvl7pPr marL="3599901" indent="0">
              <a:buNone/>
              <a:defRPr sz="1312"/>
            </a:lvl7pPr>
            <a:lvl8pPr marL="4199885" indent="0">
              <a:buNone/>
              <a:defRPr sz="1312"/>
            </a:lvl8pPr>
            <a:lvl9pPr marL="4799868" indent="0">
              <a:buNone/>
              <a:defRPr sz="131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5C6C2-5E3C-0545-A590-A2FEC84CB2E4}" type="datetimeFigureOut">
              <a:rPr lang="en-KR" smtClean="0"/>
              <a:t>2020/08/15</a:t>
            </a:fld>
            <a:endParaRPr lang="en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22EA-4C37-3F44-95B2-41CA5329CAE9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027288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0" y="599969"/>
            <a:ext cx="4063824" cy="2099892"/>
          </a:xfrm>
        </p:spPr>
        <p:txBody>
          <a:bodyPr anchor="b"/>
          <a:lstStyle>
            <a:lvl1pPr>
              <a:defRPr sz="4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56636" y="1295769"/>
            <a:ext cx="6378744" cy="6395505"/>
          </a:xfrm>
        </p:spPr>
        <p:txBody>
          <a:bodyPr anchor="t"/>
          <a:lstStyle>
            <a:lvl1pPr marL="0" indent="0">
              <a:buNone/>
              <a:defRPr sz="4199"/>
            </a:lvl1pPr>
            <a:lvl2pPr marL="599984" indent="0">
              <a:buNone/>
              <a:defRPr sz="3674"/>
            </a:lvl2pPr>
            <a:lvl3pPr marL="1199967" indent="0">
              <a:buNone/>
              <a:defRPr sz="3150"/>
            </a:lvl3pPr>
            <a:lvl4pPr marL="1799951" indent="0">
              <a:buNone/>
              <a:defRPr sz="2625"/>
            </a:lvl4pPr>
            <a:lvl5pPr marL="2399934" indent="0">
              <a:buNone/>
              <a:defRPr sz="2625"/>
            </a:lvl5pPr>
            <a:lvl6pPr marL="2999918" indent="0">
              <a:buNone/>
              <a:defRPr sz="2625"/>
            </a:lvl6pPr>
            <a:lvl7pPr marL="3599901" indent="0">
              <a:buNone/>
              <a:defRPr sz="2625"/>
            </a:lvl7pPr>
            <a:lvl8pPr marL="4199885" indent="0">
              <a:buNone/>
              <a:defRPr sz="2625"/>
            </a:lvl8pPr>
            <a:lvl9pPr marL="4799868" indent="0">
              <a:buNone/>
              <a:defRPr sz="262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7890" y="2699862"/>
            <a:ext cx="4063824" cy="5001827"/>
          </a:xfrm>
        </p:spPr>
        <p:txBody>
          <a:bodyPr/>
          <a:lstStyle>
            <a:lvl1pPr marL="0" indent="0">
              <a:buNone/>
              <a:defRPr sz="2100"/>
            </a:lvl1pPr>
            <a:lvl2pPr marL="599984" indent="0">
              <a:buNone/>
              <a:defRPr sz="1837"/>
            </a:lvl2pPr>
            <a:lvl3pPr marL="1199967" indent="0">
              <a:buNone/>
              <a:defRPr sz="1575"/>
            </a:lvl3pPr>
            <a:lvl4pPr marL="1799951" indent="0">
              <a:buNone/>
              <a:defRPr sz="1312"/>
            </a:lvl4pPr>
            <a:lvl5pPr marL="2399934" indent="0">
              <a:buNone/>
              <a:defRPr sz="1312"/>
            </a:lvl5pPr>
            <a:lvl6pPr marL="2999918" indent="0">
              <a:buNone/>
              <a:defRPr sz="1312"/>
            </a:lvl6pPr>
            <a:lvl7pPr marL="3599901" indent="0">
              <a:buNone/>
              <a:defRPr sz="1312"/>
            </a:lvl7pPr>
            <a:lvl8pPr marL="4199885" indent="0">
              <a:buNone/>
              <a:defRPr sz="1312"/>
            </a:lvl8pPr>
            <a:lvl9pPr marL="4799868" indent="0">
              <a:buNone/>
              <a:defRPr sz="131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5C6C2-5E3C-0545-A590-A2FEC84CB2E4}" type="datetimeFigureOut">
              <a:rPr lang="en-KR" smtClean="0"/>
              <a:t>2020/08/15</a:t>
            </a:fld>
            <a:endParaRPr lang="en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22EA-4C37-3F44-95B2-41CA5329CAE9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615800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66249" y="479144"/>
            <a:ext cx="10867490" cy="1739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49" y="2395710"/>
            <a:ext cx="10867490" cy="5710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6249" y="8341240"/>
            <a:ext cx="2834997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15C6C2-5E3C-0545-A590-A2FEC84CB2E4}" type="datetimeFigureOut">
              <a:rPr lang="en-KR" smtClean="0"/>
              <a:t>2020/08/15</a:t>
            </a:fld>
            <a:endParaRPr lang="en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73746" y="8341240"/>
            <a:ext cx="4252496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8742" y="8341240"/>
            <a:ext cx="2834997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F22EA-4C37-3F44-95B2-41CA5329CAE9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27026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199967" rtl="0" eaLnBrk="1" latinLnBrk="0" hangingPunct="1">
        <a:lnSpc>
          <a:spcPct val="90000"/>
        </a:lnSpc>
        <a:spcBef>
          <a:spcPct val="0"/>
        </a:spcBef>
        <a:buNone/>
        <a:defRPr sz="577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9992" indent="-299992" algn="l" defTabSz="119996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3674" kern="1200">
          <a:solidFill>
            <a:schemeClr val="tx1"/>
          </a:solidFill>
          <a:latin typeface="+mn-lt"/>
          <a:ea typeface="+mn-ea"/>
          <a:cs typeface="+mn-cs"/>
        </a:defRPr>
      </a:lvl1pPr>
      <a:lvl2pPr marL="899975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2pPr>
      <a:lvl3pPr marL="1499959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625" kern="1200">
          <a:solidFill>
            <a:schemeClr val="tx1"/>
          </a:solidFill>
          <a:latin typeface="+mn-lt"/>
          <a:ea typeface="+mn-ea"/>
          <a:cs typeface="+mn-cs"/>
        </a:defRPr>
      </a:lvl3pPr>
      <a:lvl4pPr marL="2099942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4pPr>
      <a:lvl5pPr marL="2699926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5pPr>
      <a:lvl6pPr marL="3299910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6pPr>
      <a:lvl7pPr marL="3899893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7pPr>
      <a:lvl8pPr marL="4499877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8pPr>
      <a:lvl9pPr marL="5099860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1pPr>
      <a:lvl2pPr marL="599984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2pPr>
      <a:lvl3pPr marL="1199967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799951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4pPr>
      <a:lvl5pPr marL="2399934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5pPr>
      <a:lvl6pPr marL="2999918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6pPr>
      <a:lvl7pPr marL="3599901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7pPr>
      <a:lvl8pPr marL="4199885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8pPr>
      <a:lvl9pPr marL="4799868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raphic 35">
            <a:extLst>
              <a:ext uri="{FF2B5EF4-FFF2-40B4-BE49-F238E27FC236}">
                <a16:creationId xmlns:a16="http://schemas.microsoft.com/office/drawing/2014/main" id="{FFDEFB94-3896-B44B-BD43-4C6A436109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88642" y="3134243"/>
            <a:ext cx="469900" cy="46990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C8005B28-52EC-5544-B786-23E4B804344F}"/>
              </a:ext>
            </a:extLst>
          </p:cNvPr>
          <p:cNvSpPr txBox="1"/>
          <p:nvPr/>
        </p:nvSpPr>
        <p:spPr>
          <a:xfrm>
            <a:off x="3587217" y="3662719"/>
            <a:ext cx="1072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232F3E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Log database</a:t>
            </a:r>
          </a:p>
        </p:txBody>
      </p:sp>
      <p:pic>
        <p:nvPicPr>
          <p:cNvPr id="41" name="Graphic 40">
            <a:extLst>
              <a:ext uri="{FF2B5EF4-FFF2-40B4-BE49-F238E27FC236}">
                <a16:creationId xmlns:a16="http://schemas.microsoft.com/office/drawing/2014/main" id="{6CE03F7F-6D3C-D341-A939-FF30A7D208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702880" y="3134243"/>
            <a:ext cx="483586" cy="469900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765265C4-061D-FB4C-8AF0-29DFC5C676FF}"/>
              </a:ext>
            </a:extLst>
          </p:cNvPr>
          <p:cNvSpPr txBox="1"/>
          <p:nvPr/>
        </p:nvSpPr>
        <p:spPr>
          <a:xfrm>
            <a:off x="408298" y="3706214"/>
            <a:ext cx="1072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232F3E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Users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D32FAF2-4A5E-3D40-8712-46EABE9A0DC3}"/>
              </a:ext>
            </a:extLst>
          </p:cNvPr>
          <p:cNvCxnSpPr>
            <a:cxnSpLocks/>
            <a:stCxn id="36" idx="1"/>
            <a:endCxn id="41" idx="1"/>
          </p:cNvCxnSpPr>
          <p:nvPr/>
        </p:nvCxnSpPr>
        <p:spPr>
          <a:xfrm flipH="1">
            <a:off x="1186466" y="3369193"/>
            <a:ext cx="2702176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D0DB95BB-EB4D-054F-A936-8F7D15F6FF8B}"/>
              </a:ext>
            </a:extLst>
          </p:cNvPr>
          <p:cNvSpPr txBox="1"/>
          <p:nvPr/>
        </p:nvSpPr>
        <p:spPr>
          <a:xfrm>
            <a:off x="7482185" y="3694766"/>
            <a:ext cx="969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AWS Lambda</a:t>
            </a:r>
          </a:p>
        </p:txBody>
      </p:sp>
      <p:pic>
        <p:nvPicPr>
          <p:cNvPr id="52" name="Graphic 51">
            <a:extLst>
              <a:ext uri="{FF2B5EF4-FFF2-40B4-BE49-F238E27FC236}">
                <a16:creationId xmlns:a16="http://schemas.microsoft.com/office/drawing/2014/main" id="{C68A7AE5-4FE9-0041-83E6-4084BBDE81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732219" y="3134243"/>
            <a:ext cx="469900" cy="469900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7EE116E4-B918-C64E-9F08-76926F0E93BD}"/>
              </a:ext>
            </a:extLst>
          </p:cNvPr>
          <p:cNvSpPr txBox="1"/>
          <p:nvPr/>
        </p:nvSpPr>
        <p:spPr>
          <a:xfrm>
            <a:off x="3803291" y="5646435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Amazon CloudWatch</a:t>
            </a:r>
          </a:p>
        </p:txBody>
      </p:sp>
      <p:pic>
        <p:nvPicPr>
          <p:cNvPr id="54" name="Graphic 53">
            <a:extLst>
              <a:ext uri="{FF2B5EF4-FFF2-40B4-BE49-F238E27FC236}">
                <a16:creationId xmlns:a16="http://schemas.microsoft.com/office/drawing/2014/main" id="{0346519E-F23D-814D-97D7-FF2944F38DA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690717" y="5114486"/>
            <a:ext cx="469900" cy="469900"/>
          </a:xfrm>
          <a:prstGeom prst="rect">
            <a:avLst/>
          </a:prstGeom>
        </p:spPr>
      </p:pic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3FD8130-FF11-8142-9696-64DCF3CB05F4}"/>
              </a:ext>
            </a:extLst>
          </p:cNvPr>
          <p:cNvCxnSpPr>
            <a:cxnSpLocks/>
          </p:cNvCxnSpPr>
          <p:nvPr/>
        </p:nvCxnSpPr>
        <p:spPr>
          <a:xfrm flipH="1">
            <a:off x="5139532" y="3811241"/>
            <a:ext cx="2486573" cy="1329022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75385D1-15DA-EE4A-920A-5CB0AB3B3A44}"/>
              </a:ext>
            </a:extLst>
          </p:cNvPr>
          <p:cNvCxnSpPr>
            <a:cxnSpLocks/>
            <a:stCxn id="52" idx="1"/>
            <a:endCxn id="36" idx="3"/>
          </p:cNvCxnSpPr>
          <p:nvPr/>
        </p:nvCxnSpPr>
        <p:spPr>
          <a:xfrm flipH="1">
            <a:off x="4358544" y="3369193"/>
            <a:ext cx="3373677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Graphic 60">
            <a:extLst>
              <a:ext uri="{FF2B5EF4-FFF2-40B4-BE49-F238E27FC236}">
                <a16:creationId xmlns:a16="http://schemas.microsoft.com/office/drawing/2014/main" id="{26749188-DFBE-2645-B69B-6016F558E2C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735438" y="5224726"/>
            <a:ext cx="469900" cy="469900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6F817E63-1B42-7D49-90FC-1FC9F39BFF31}"/>
              </a:ext>
            </a:extLst>
          </p:cNvPr>
          <p:cNvSpPr txBox="1"/>
          <p:nvPr/>
        </p:nvSpPr>
        <p:spPr>
          <a:xfrm>
            <a:off x="6802966" y="5838367"/>
            <a:ext cx="2301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Amazon Simple Storage Service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C905757-30A0-5C49-BDCE-11C8C834DCF0}"/>
              </a:ext>
            </a:extLst>
          </p:cNvPr>
          <p:cNvSpPr txBox="1"/>
          <p:nvPr/>
        </p:nvSpPr>
        <p:spPr>
          <a:xfrm>
            <a:off x="6802966" y="7860519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Amazon Personalize</a:t>
            </a:r>
          </a:p>
        </p:txBody>
      </p:sp>
      <p:pic>
        <p:nvPicPr>
          <p:cNvPr id="67" name="Graphic 66">
            <a:extLst>
              <a:ext uri="{FF2B5EF4-FFF2-40B4-BE49-F238E27FC236}">
                <a16:creationId xmlns:a16="http://schemas.microsoft.com/office/drawing/2014/main" id="{63E6CBAB-3795-4149-B463-C5FEC324418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718968" y="7250338"/>
            <a:ext cx="469900" cy="469900"/>
          </a:xfrm>
          <a:prstGeom prst="rect">
            <a:avLst/>
          </a:prstGeom>
        </p:spPr>
      </p:pic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3EEE038B-FBD7-6445-ACF2-B8D741055195}"/>
              </a:ext>
            </a:extLst>
          </p:cNvPr>
          <p:cNvCxnSpPr>
            <a:cxnSpLocks/>
            <a:stCxn id="67" idx="0"/>
            <a:endCxn id="62" idx="2"/>
          </p:cNvCxnSpPr>
          <p:nvPr/>
        </p:nvCxnSpPr>
        <p:spPr>
          <a:xfrm flipV="1">
            <a:off x="7953918" y="6361589"/>
            <a:ext cx="0" cy="888751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6EF88F21-262E-0346-AA1D-CE75DB696545}"/>
              </a:ext>
            </a:extLst>
          </p:cNvPr>
          <p:cNvCxnSpPr>
            <a:cxnSpLocks/>
            <a:stCxn id="61" idx="0"/>
            <a:endCxn id="51" idx="2"/>
          </p:cNvCxnSpPr>
          <p:nvPr/>
        </p:nvCxnSpPr>
        <p:spPr>
          <a:xfrm flipH="1" flipV="1">
            <a:off x="7967171" y="4217986"/>
            <a:ext cx="3219" cy="100674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BF7648E8-6B4D-0145-818F-75C935CC9EAF}"/>
              </a:ext>
            </a:extLst>
          </p:cNvPr>
          <p:cNvSpPr txBox="1"/>
          <p:nvPr/>
        </p:nvSpPr>
        <p:spPr>
          <a:xfrm>
            <a:off x="3712410" y="7802743"/>
            <a:ext cx="969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AWS Lambda</a:t>
            </a:r>
          </a:p>
        </p:txBody>
      </p:sp>
      <p:pic>
        <p:nvPicPr>
          <p:cNvPr id="82" name="Graphic 81">
            <a:extLst>
              <a:ext uri="{FF2B5EF4-FFF2-40B4-BE49-F238E27FC236}">
                <a16:creationId xmlns:a16="http://schemas.microsoft.com/office/drawing/2014/main" id="{324EF4E9-5978-E54C-A5F9-47CBDF77C9A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62444" y="7242220"/>
            <a:ext cx="469900" cy="469900"/>
          </a:xfrm>
          <a:prstGeom prst="rect">
            <a:avLst/>
          </a:prstGeom>
        </p:spPr>
      </p:pic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63DED6F7-CD12-0B44-B5DB-EB79ABC6D3A3}"/>
              </a:ext>
            </a:extLst>
          </p:cNvPr>
          <p:cNvCxnSpPr>
            <a:cxnSpLocks/>
            <a:stCxn id="82" idx="3"/>
            <a:endCxn id="67" idx="1"/>
          </p:cNvCxnSpPr>
          <p:nvPr/>
        </p:nvCxnSpPr>
        <p:spPr>
          <a:xfrm>
            <a:off x="4432344" y="7477170"/>
            <a:ext cx="3286624" cy="8118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64A7037F-361B-AC45-8BA5-A4B4AD13C1B1}"/>
              </a:ext>
            </a:extLst>
          </p:cNvPr>
          <p:cNvSpPr txBox="1"/>
          <p:nvPr/>
        </p:nvSpPr>
        <p:spPr>
          <a:xfrm>
            <a:off x="-177332" y="7774169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Amazon DynamoDB</a:t>
            </a:r>
          </a:p>
        </p:txBody>
      </p:sp>
      <p:pic>
        <p:nvPicPr>
          <p:cNvPr id="85" name="Graphic 84">
            <a:extLst>
              <a:ext uri="{FF2B5EF4-FFF2-40B4-BE49-F238E27FC236}">
                <a16:creationId xmlns:a16="http://schemas.microsoft.com/office/drawing/2014/main" id="{163464DB-5201-1541-93B9-E501CA9ADFA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38670" y="7250338"/>
            <a:ext cx="469900" cy="469900"/>
          </a:xfrm>
          <a:prstGeom prst="rect">
            <a:avLst/>
          </a:prstGeom>
        </p:spPr>
      </p:pic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53247577-C318-C349-A31A-88E6849EE296}"/>
              </a:ext>
            </a:extLst>
          </p:cNvPr>
          <p:cNvCxnSpPr>
            <a:cxnSpLocks/>
            <a:stCxn id="85" idx="3"/>
            <a:endCxn id="82" idx="1"/>
          </p:cNvCxnSpPr>
          <p:nvPr/>
        </p:nvCxnSpPr>
        <p:spPr>
          <a:xfrm flipV="1">
            <a:off x="1208570" y="7477170"/>
            <a:ext cx="2753874" cy="8118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26E2BDB5-EB27-5F43-9156-27106BA7956D}"/>
              </a:ext>
            </a:extLst>
          </p:cNvPr>
          <p:cNvSpPr txBox="1"/>
          <p:nvPr/>
        </p:nvSpPr>
        <p:spPr>
          <a:xfrm>
            <a:off x="-173486" y="5695539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Amazon API Gateway</a:t>
            </a:r>
          </a:p>
        </p:txBody>
      </p:sp>
      <p:pic>
        <p:nvPicPr>
          <p:cNvPr id="89" name="Graphic 88">
            <a:extLst>
              <a:ext uri="{FF2B5EF4-FFF2-40B4-BE49-F238E27FC236}">
                <a16:creationId xmlns:a16="http://schemas.microsoft.com/office/drawing/2014/main" id="{C1135B89-A72B-F246-A617-8CB38C40712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20431" y="5127537"/>
            <a:ext cx="514073" cy="514073"/>
          </a:xfrm>
          <a:prstGeom prst="rect">
            <a:avLst/>
          </a:prstGeom>
        </p:spPr>
      </p:pic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17ED9D2E-36AF-194D-A793-6A5B45626BB6}"/>
              </a:ext>
            </a:extLst>
          </p:cNvPr>
          <p:cNvCxnSpPr>
            <a:cxnSpLocks/>
          </p:cNvCxnSpPr>
          <p:nvPr/>
        </p:nvCxnSpPr>
        <p:spPr>
          <a:xfrm>
            <a:off x="965395" y="4101334"/>
            <a:ext cx="0" cy="781831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713E84EC-F9CB-5649-9BC2-A01B8CDFB302}"/>
              </a:ext>
            </a:extLst>
          </p:cNvPr>
          <p:cNvCxnSpPr>
            <a:cxnSpLocks/>
            <a:stCxn id="88" idx="2"/>
            <a:endCxn id="85" idx="0"/>
          </p:cNvCxnSpPr>
          <p:nvPr/>
        </p:nvCxnSpPr>
        <p:spPr>
          <a:xfrm flipH="1">
            <a:off x="973620" y="6003314"/>
            <a:ext cx="3846" cy="1247024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FE02D518-B8D7-8C43-A2C6-6F4C2B315C08}"/>
              </a:ext>
            </a:extLst>
          </p:cNvPr>
          <p:cNvCxnSpPr>
            <a:cxnSpLocks/>
          </p:cNvCxnSpPr>
          <p:nvPr/>
        </p:nvCxnSpPr>
        <p:spPr>
          <a:xfrm flipH="1">
            <a:off x="450311" y="379083"/>
            <a:ext cx="1259347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63A34B0F-2D9C-5740-A407-F3F4E760A6D9}"/>
              </a:ext>
            </a:extLst>
          </p:cNvPr>
          <p:cNvSpPr txBox="1"/>
          <p:nvPr/>
        </p:nvSpPr>
        <p:spPr>
          <a:xfrm>
            <a:off x="1900176" y="209511"/>
            <a:ext cx="1515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Flow of data</a:t>
            </a:r>
            <a:endParaRPr lang="en-KR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F07018A-962E-E648-A5BF-13823448D43F}"/>
              </a:ext>
            </a:extLst>
          </p:cNvPr>
          <p:cNvSpPr txBox="1"/>
          <p:nvPr/>
        </p:nvSpPr>
        <p:spPr>
          <a:xfrm>
            <a:off x="1675583" y="3476977"/>
            <a:ext cx="10951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작품 조회 로그</a:t>
            </a:r>
            <a:endParaRPr lang="en-KR" sz="11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EF02C76-2225-014E-8527-826944B401C0}"/>
              </a:ext>
            </a:extLst>
          </p:cNvPr>
          <p:cNvSpPr txBox="1"/>
          <p:nvPr/>
        </p:nvSpPr>
        <p:spPr>
          <a:xfrm>
            <a:off x="5831675" y="4840320"/>
            <a:ext cx="1348446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주기적으로</a:t>
            </a:r>
            <a:endParaRPr lang="en-US" altLang="ko-KR" sz="11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algn="ctr"/>
            <a:r>
              <a:rPr lang="en-US" altLang="ko-KR" sz="11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(</a:t>
            </a:r>
            <a:r>
              <a:rPr lang="ko-KR" altLang="en-US" sz="11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하루</a:t>
            </a:r>
            <a:r>
              <a:rPr lang="en-US" altLang="ko-KR" sz="11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? 1</a:t>
            </a:r>
            <a:r>
              <a:rPr lang="ko-KR" altLang="en-US" sz="11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주</a:t>
            </a:r>
            <a:r>
              <a:rPr lang="en-US" altLang="ko-KR" sz="11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? </a:t>
            </a:r>
            <a:r>
              <a:rPr lang="ko-KR" altLang="en-US" sz="11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한달</a:t>
            </a:r>
            <a:r>
              <a:rPr lang="en-US" altLang="ko-KR" sz="11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?)</a:t>
            </a:r>
          </a:p>
          <a:p>
            <a:pPr algn="ctr"/>
            <a:r>
              <a:rPr lang="en-US" altLang="ko-KR" sz="11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Lambda</a:t>
            </a:r>
            <a:r>
              <a:rPr lang="ko-KR" altLang="en-US" sz="11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실행</a:t>
            </a:r>
            <a:endParaRPr lang="en-US" altLang="ko-KR" sz="11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41CBB57C-210B-3440-BF1D-EE42B3CA7854}"/>
              </a:ext>
            </a:extLst>
          </p:cNvPr>
          <p:cNvSpPr txBox="1"/>
          <p:nvPr/>
        </p:nvSpPr>
        <p:spPr>
          <a:xfrm>
            <a:off x="5482826" y="3444762"/>
            <a:ext cx="10951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작품 조회 로그</a:t>
            </a:r>
            <a:endParaRPr lang="en-KR" sz="11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6EC8EF6-C5F2-C94D-8402-37F1EBC34A1B}"/>
              </a:ext>
            </a:extLst>
          </p:cNvPr>
          <p:cNvSpPr txBox="1"/>
          <p:nvPr/>
        </p:nvSpPr>
        <p:spPr>
          <a:xfrm>
            <a:off x="6942581" y="2245021"/>
            <a:ext cx="2512226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주어진</a:t>
            </a:r>
            <a:r>
              <a:rPr lang="en-US" sz="11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lang="en-US" sz="11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날짜</a:t>
            </a:r>
            <a:r>
              <a:rPr lang="en-US" sz="11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lang="en-US" sz="11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범위</a:t>
            </a:r>
            <a:r>
              <a:rPr lang="en-US" sz="11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lang="en-US" sz="11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해당하는</a:t>
            </a:r>
            <a:endParaRPr lang="en-US" sz="11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algn="ctr"/>
            <a:r>
              <a:rPr lang="en-US" sz="11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로그를</a:t>
            </a:r>
            <a:r>
              <a:rPr lang="en-US" sz="11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Log </a:t>
            </a:r>
            <a:r>
              <a:rPr lang="en-US" sz="11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databas에서</a:t>
            </a:r>
            <a:r>
              <a:rPr lang="en-US" sz="11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lang="en-US" sz="11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읽어와</a:t>
            </a:r>
            <a:endParaRPr lang="en-US" sz="11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algn="ctr"/>
            <a:r>
              <a:rPr lang="en-US" sz="11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Amazon Personalize</a:t>
            </a:r>
            <a:r>
              <a:rPr lang="ko-KR" altLang="en-US" sz="11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에 맞는</a:t>
            </a:r>
            <a:r>
              <a:rPr lang="en-US" altLang="ko-KR" sz="11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lang="ko-KR" altLang="en-US" sz="11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포맷으로</a:t>
            </a:r>
            <a:endParaRPr lang="en-US" altLang="ko-KR" sz="11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algn="ctr"/>
            <a:r>
              <a:rPr lang="ko-KR" altLang="en-US" sz="11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전처리한</a:t>
            </a:r>
            <a:r>
              <a:rPr lang="ko-KR" altLang="en-US" sz="11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후</a:t>
            </a:r>
            <a:r>
              <a:rPr lang="en-US" altLang="ko-KR" sz="11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S3</a:t>
            </a:r>
            <a:r>
              <a:rPr lang="ko-KR" altLang="en-US" sz="11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에 저장</a:t>
            </a:r>
            <a:endParaRPr lang="en-US" altLang="ko-KR" sz="11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algn="ctr"/>
            <a:endParaRPr lang="en-KR" sz="11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28C7E47-4DB0-9D41-BD37-FCA31753F5EC}"/>
              </a:ext>
            </a:extLst>
          </p:cNvPr>
          <p:cNvSpPr txBox="1"/>
          <p:nvPr/>
        </p:nvSpPr>
        <p:spPr>
          <a:xfrm>
            <a:off x="8047930" y="4543558"/>
            <a:ext cx="16914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전처리한</a:t>
            </a:r>
            <a:r>
              <a:rPr lang="ko-KR" altLang="en-US" sz="11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작품 조회 로그</a:t>
            </a:r>
            <a:endParaRPr lang="en-KR" sz="11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2A4BE4DB-DC8E-5E47-A6AD-599BC65474D8}"/>
              </a:ext>
            </a:extLst>
          </p:cNvPr>
          <p:cNvSpPr txBox="1"/>
          <p:nvPr/>
        </p:nvSpPr>
        <p:spPr>
          <a:xfrm>
            <a:off x="8260143" y="7394788"/>
            <a:ext cx="15953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S3</a:t>
            </a:r>
            <a:r>
              <a:rPr lang="ko-KR" altLang="en-US" sz="11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에 저장된 새로운</a:t>
            </a:r>
            <a:endParaRPr lang="en-US" altLang="ko-KR" sz="11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algn="ctr"/>
            <a:r>
              <a:rPr lang="ko-KR" altLang="en-US" sz="11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데이터를 바탕으로 학습</a:t>
            </a:r>
            <a:endParaRPr lang="en-US" altLang="ko-KR" sz="11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344FDB63-979A-4844-87A8-3E08ABC9AD55}"/>
              </a:ext>
            </a:extLst>
          </p:cNvPr>
          <p:cNvSpPr txBox="1"/>
          <p:nvPr/>
        </p:nvSpPr>
        <p:spPr>
          <a:xfrm>
            <a:off x="8047929" y="6669494"/>
            <a:ext cx="16914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전처리한</a:t>
            </a:r>
            <a:r>
              <a:rPr lang="ko-KR" altLang="en-US" sz="11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작품 조회 로그</a:t>
            </a:r>
            <a:endParaRPr lang="en-KR" sz="11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EE88F63-3532-F64E-8E26-68AD63D17DB4}"/>
              </a:ext>
            </a:extLst>
          </p:cNvPr>
          <p:cNvSpPr txBox="1"/>
          <p:nvPr/>
        </p:nvSpPr>
        <p:spPr>
          <a:xfrm>
            <a:off x="2652848" y="6547735"/>
            <a:ext cx="3456395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Amazon Personalize</a:t>
            </a:r>
            <a:r>
              <a:rPr lang="ko-KR" altLang="en-US" sz="11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에서 학습이 끝나면</a:t>
            </a:r>
            <a:endParaRPr lang="en-US" altLang="ko-KR" sz="11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algn="ctr"/>
            <a:r>
              <a:rPr lang="ko-KR" altLang="en-US" sz="11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모든 작품</a:t>
            </a:r>
            <a:r>
              <a:rPr lang="en-US" altLang="ko-KR" sz="11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id</a:t>
            </a:r>
            <a:r>
              <a:rPr lang="ko-KR" altLang="en-US" sz="11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에 대해서 추천하는 작품 데이터를</a:t>
            </a:r>
            <a:endParaRPr lang="en-US" altLang="ko-KR" sz="11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algn="ctr"/>
            <a:r>
              <a:rPr lang="en-US" sz="11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Amazon Personalize</a:t>
            </a:r>
            <a:r>
              <a:rPr lang="ko-KR" altLang="en-US" sz="11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에서 읽어와  </a:t>
            </a:r>
            <a:r>
              <a:rPr lang="en-US" altLang="ko-KR" sz="11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DynamoDB</a:t>
            </a:r>
            <a:r>
              <a:rPr lang="ko-KR" altLang="en-US" sz="11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에 저장</a:t>
            </a:r>
            <a:endParaRPr lang="en-KR" sz="11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CA45F662-D885-A947-ABBB-E279261C8D6A}"/>
              </a:ext>
            </a:extLst>
          </p:cNvPr>
          <p:cNvSpPr txBox="1"/>
          <p:nvPr/>
        </p:nvSpPr>
        <p:spPr>
          <a:xfrm>
            <a:off x="5257507" y="7602019"/>
            <a:ext cx="12362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작품 추천 데이터</a:t>
            </a:r>
            <a:endParaRPr lang="en-KR" sz="11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FA1F0351-D9BE-644E-AC42-5434ED936F44}"/>
              </a:ext>
            </a:extLst>
          </p:cNvPr>
          <p:cNvSpPr txBox="1"/>
          <p:nvPr/>
        </p:nvSpPr>
        <p:spPr>
          <a:xfrm>
            <a:off x="1981666" y="7598907"/>
            <a:ext cx="12362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작품 추천 데이터</a:t>
            </a:r>
            <a:endParaRPr lang="en-KR" sz="11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D4D03696-0554-4F46-B78A-3988AAAD691F}"/>
              </a:ext>
            </a:extLst>
          </p:cNvPr>
          <p:cNvSpPr txBox="1"/>
          <p:nvPr/>
        </p:nvSpPr>
        <p:spPr>
          <a:xfrm>
            <a:off x="1028889" y="6488729"/>
            <a:ext cx="12362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작품 추천 데이터</a:t>
            </a:r>
            <a:endParaRPr lang="en-KR" sz="11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F96FFA1F-E061-DE47-97BC-4D9367EFE1A9}"/>
              </a:ext>
            </a:extLst>
          </p:cNvPr>
          <p:cNvSpPr txBox="1"/>
          <p:nvPr/>
        </p:nvSpPr>
        <p:spPr>
          <a:xfrm>
            <a:off x="1121676" y="4314533"/>
            <a:ext cx="19736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11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사용자가 조회한 작품에 따라</a:t>
            </a:r>
          </a:p>
          <a:p>
            <a:pPr algn="ctr"/>
            <a:r>
              <a:rPr lang="en-KR" sz="11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추천 데이터 제공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E7833E46-9187-6743-A578-E7FD23A10545}"/>
              </a:ext>
            </a:extLst>
          </p:cNvPr>
          <p:cNvSpPr txBox="1"/>
          <p:nvPr/>
        </p:nvSpPr>
        <p:spPr>
          <a:xfrm>
            <a:off x="708346" y="433015"/>
            <a:ext cx="8210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데이터</a:t>
            </a:r>
            <a:r>
              <a:rPr lang="en-US" sz="1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lang="en-US" sz="10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종류</a:t>
            </a:r>
            <a:endParaRPr lang="en-KR" sz="10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ED9DB688-86EF-5A45-B5BE-F8284EBF7AC0}"/>
              </a:ext>
            </a:extLst>
          </p:cNvPr>
          <p:cNvSpPr txBox="1"/>
          <p:nvPr/>
        </p:nvSpPr>
        <p:spPr>
          <a:xfrm>
            <a:off x="10103407" y="5770226"/>
            <a:ext cx="14814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Amazon Pinpoint</a:t>
            </a:r>
          </a:p>
        </p:txBody>
      </p:sp>
      <p:pic>
        <p:nvPicPr>
          <p:cNvPr id="123" name="Graphic 122">
            <a:extLst>
              <a:ext uri="{FF2B5EF4-FFF2-40B4-BE49-F238E27FC236}">
                <a16:creationId xmlns:a16="http://schemas.microsoft.com/office/drawing/2014/main" id="{FEEB12EA-F569-CE48-823A-54AF744DC6F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600533" y="5228761"/>
            <a:ext cx="469900" cy="469900"/>
          </a:xfrm>
          <a:prstGeom prst="rect">
            <a:avLst/>
          </a:prstGeom>
        </p:spPr>
      </p:pic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DB0EE448-FDD0-5A4D-B71B-D58EC339C3B3}"/>
              </a:ext>
            </a:extLst>
          </p:cNvPr>
          <p:cNvCxnSpPr>
            <a:cxnSpLocks/>
            <a:stCxn id="123" idx="1"/>
            <a:endCxn id="61" idx="3"/>
          </p:cNvCxnSpPr>
          <p:nvPr/>
        </p:nvCxnSpPr>
        <p:spPr>
          <a:xfrm flipH="1" flipV="1">
            <a:off x="8205340" y="5459678"/>
            <a:ext cx="2395195" cy="4035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F9281996-1567-904E-9E53-EEFE58BD5E0B}"/>
              </a:ext>
            </a:extLst>
          </p:cNvPr>
          <p:cNvSpPr txBox="1"/>
          <p:nvPr/>
        </p:nvSpPr>
        <p:spPr>
          <a:xfrm>
            <a:off x="8560934" y="5180459"/>
            <a:ext cx="16914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전처리한</a:t>
            </a:r>
            <a:r>
              <a:rPr lang="ko-KR" altLang="en-US" sz="11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작품 조회 로그</a:t>
            </a:r>
            <a:endParaRPr lang="en-KR" sz="11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cxnSp>
        <p:nvCxnSpPr>
          <p:cNvPr id="128" name="Elbow Connector 127">
            <a:extLst>
              <a:ext uri="{FF2B5EF4-FFF2-40B4-BE49-F238E27FC236}">
                <a16:creationId xmlns:a16="http://schemas.microsoft.com/office/drawing/2014/main" id="{1DF1F699-3690-B54C-9665-6D36B9D1CB4D}"/>
              </a:ext>
            </a:extLst>
          </p:cNvPr>
          <p:cNvCxnSpPr>
            <a:cxnSpLocks/>
            <a:stCxn id="122" idx="2"/>
            <a:endCxn id="81" idx="2"/>
          </p:cNvCxnSpPr>
          <p:nvPr/>
        </p:nvCxnSpPr>
        <p:spPr>
          <a:xfrm rot="5400000">
            <a:off x="6504511" y="3986329"/>
            <a:ext cx="2032517" cy="6646750"/>
          </a:xfrm>
          <a:prstGeom prst="bentConnector3">
            <a:avLst>
              <a:gd name="adj1" fmla="val 111247"/>
            </a:avLst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5432DA5B-B984-0A40-AEF9-275F7854F7C4}"/>
              </a:ext>
            </a:extLst>
          </p:cNvPr>
          <p:cNvSpPr txBox="1"/>
          <p:nvPr/>
        </p:nvSpPr>
        <p:spPr>
          <a:xfrm>
            <a:off x="10909065" y="6800299"/>
            <a:ext cx="12362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작품 추천 데이터</a:t>
            </a:r>
            <a:endParaRPr lang="en-KR" sz="11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cxnSp>
        <p:nvCxnSpPr>
          <p:cNvPr id="133" name="Elbow Connector 132">
            <a:extLst>
              <a:ext uri="{FF2B5EF4-FFF2-40B4-BE49-F238E27FC236}">
                <a16:creationId xmlns:a16="http://schemas.microsoft.com/office/drawing/2014/main" id="{2210A48A-D0D5-AC4B-BC03-08FB7CD91664}"/>
              </a:ext>
            </a:extLst>
          </p:cNvPr>
          <p:cNvCxnSpPr>
            <a:cxnSpLocks/>
            <a:stCxn id="41" idx="0"/>
            <a:endCxn id="123" idx="0"/>
          </p:cNvCxnSpPr>
          <p:nvPr/>
        </p:nvCxnSpPr>
        <p:spPr>
          <a:xfrm rot="16200000" flipH="1">
            <a:off x="4842819" y="-763903"/>
            <a:ext cx="2094518" cy="9890810"/>
          </a:xfrm>
          <a:prstGeom prst="bentConnector3">
            <a:avLst>
              <a:gd name="adj1" fmla="val -106413"/>
            </a:avLst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5F3C76E7-0E9C-5543-91AB-40EA03FABCE3}"/>
              </a:ext>
            </a:extLst>
          </p:cNvPr>
          <p:cNvSpPr txBox="1"/>
          <p:nvPr/>
        </p:nvSpPr>
        <p:spPr>
          <a:xfrm>
            <a:off x="5160617" y="1051343"/>
            <a:ext cx="12362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작품</a:t>
            </a:r>
            <a:r>
              <a:rPr lang="en-US" sz="11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lang="en-US" sz="11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추천</a:t>
            </a:r>
            <a:r>
              <a:rPr lang="en-US" sz="11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lang="en-US" sz="11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이메일</a:t>
            </a:r>
            <a:endParaRPr lang="en-KR" sz="11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0E8071F6-52A5-9040-A56E-57A9100D32FA}"/>
              </a:ext>
            </a:extLst>
          </p:cNvPr>
          <p:cNvSpPr txBox="1"/>
          <p:nvPr/>
        </p:nvSpPr>
        <p:spPr>
          <a:xfrm>
            <a:off x="10945739" y="4676622"/>
            <a:ext cx="155042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작품</a:t>
            </a:r>
            <a:r>
              <a:rPr lang="en-US" sz="11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lang="en-US" sz="11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조회</a:t>
            </a:r>
            <a:r>
              <a:rPr lang="en-US" sz="11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lang="en-US" sz="11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로그에</a:t>
            </a:r>
            <a:r>
              <a:rPr lang="en-US" sz="11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lang="en-US" sz="11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따라</a:t>
            </a:r>
            <a:endParaRPr lang="en-US" sz="11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algn="ctr"/>
            <a:r>
              <a:rPr lang="en-US" sz="11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작품</a:t>
            </a:r>
            <a:r>
              <a:rPr lang="en-US" sz="11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lang="en-US" sz="11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추천</a:t>
            </a:r>
            <a:r>
              <a:rPr lang="en-US" sz="11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lang="en-US" sz="11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이메일</a:t>
            </a:r>
            <a:r>
              <a:rPr lang="en-US" sz="11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lang="en-US" sz="11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발송</a:t>
            </a:r>
            <a:endParaRPr lang="en-KR" sz="11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94702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</TotalTime>
  <Words>132</Words>
  <Application>Microsoft Macintosh PowerPoint</Application>
  <PresentationFormat>Custom</PresentationFormat>
  <Paragraphs>38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Nanum Gothic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김명재</dc:creator>
  <cp:lastModifiedBy>김명재</cp:lastModifiedBy>
  <cp:revision>7</cp:revision>
  <dcterms:created xsi:type="dcterms:W3CDTF">2020-08-15T07:36:18Z</dcterms:created>
  <dcterms:modified xsi:type="dcterms:W3CDTF">2020-08-15T08:47:02Z</dcterms:modified>
</cp:coreProperties>
</file>