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1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7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52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46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40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3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5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2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2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58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C6C2-5E3C-0545-A590-A2FEC84CB2E4}" type="datetimeFigureOut">
              <a:rPr lang="en-KR" smtClean="0"/>
              <a:t>2020/08/22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0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94766"/>
            <a:ext cx="96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803291" y="564643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</p:cNvCxnSpPr>
          <p:nvPr/>
        </p:nvCxnSpPr>
        <p:spPr>
          <a:xfrm flipH="1">
            <a:off x="5139532" y="3811241"/>
            <a:ext cx="2486573" cy="1329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83836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6361589"/>
            <a:ext cx="0" cy="88875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71" y="4217986"/>
            <a:ext cx="3219" cy="10067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712410" y="7802743"/>
            <a:ext cx="96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2444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55" idx="1"/>
          </p:cNvCxnSpPr>
          <p:nvPr/>
        </p:nvCxnSpPr>
        <p:spPr>
          <a:xfrm>
            <a:off x="4432344" y="7477170"/>
            <a:ext cx="1297983" cy="56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753874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6003314"/>
            <a:ext cx="3846" cy="12470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900176" y="20951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Flow of data</a:t>
            </a:r>
            <a:endParaRPr lang="en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주기적으로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하루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 1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 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한달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Lambda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실행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주어진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날짜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범위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해당하는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로그를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Log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databas에서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읽어와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맞는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포맷으로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후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S3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35297" y="7094532"/>
            <a:ext cx="164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S3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저장된 새로운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데이터를 바탕으로 학습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</a:p>
          <a:p>
            <a:pPr algn="ctr"/>
            <a:r>
              <a:rPr lang="en-US" altLang="ko-KR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BatchInferenceJob</a:t>
            </a:r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S3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추천 데이터 저장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652848" y="6547735"/>
            <a:ext cx="34563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학습이 끝나면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작품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id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대해서 추천하는 작품 데이터를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읽어와  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DynamoDB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4506877" y="752013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데이터</a:t>
            </a:r>
            <a:r>
              <a:rPr 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종류</a:t>
            </a:r>
            <a:endParaRPr lang="en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70226"/>
            <a:ext cx="14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504511" y="3986329"/>
            <a:ext cx="2032517" cy="6646750"/>
          </a:xfrm>
          <a:prstGeom prst="bentConnector3">
            <a:avLst>
              <a:gd name="adj1" fmla="val 11124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추천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이메일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조회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로그에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따라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추천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이메일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발송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232F84D8-5168-DE4B-A7FC-7C87B100F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27" y="7247886"/>
            <a:ext cx="469900" cy="469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1D9A3A-01FC-6342-849A-6F09F4B51F27}"/>
              </a:ext>
            </a:extLst>
          </p:cNvPr>
          <p:cNvSpPr txBox="1"/>
          <p:nvPr/>
        </p:nvSpPr>
        <p:spPr>
          <a:xfrm>
            <a:off x="4797855" y="784787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Simple Storage Service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23D4E3-DC11-1346-9B89-D6A3AF13FAF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6200227" y="7482836"/>
            <a:ext cx="1518741" cy="24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C3810-14BB-4F49-9002-D6FD6023B6D1}"/>
              </a:ext>
            </a:extLst>
          </p:cNvPr>
          <p:cNvSpPr txBox="1"/>
          <p:nvPr/>
        </p:nvSpPr>
        <p:spPr>
          <a:xfrm>
            <a:off x="6363879" y="751201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147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Nanum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8</cp:revision>
  <dcterms:created xsi:type="dcterms:W3CDTF">2020-08-15T07:36:18Z</dcterms:created>
  <dcterms:modified xsi:type="dcterms:W3CDTF">2020-08-22T10:31:22Z</dcterms:modified>
</cp:coreProperties>
</file>