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8" r:id="rId3"/>
    <p:sldId id="259" r:id="rId4"/>
    <p:sldId id="260" r:id="rId5"/>
  </p:sldIdLst>
  <p:sldSz cx="1259998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18"/>
    <p:restoredTop sz="96208"/>
  </p:normalViewPr>
  <p:slideViewPr>
    <p:cSldViewPr snapToGrid="0" snapToObjects="1">
      <p:cViewPr varScale="1">
        <p:scale>
          <a:sx n="98" d="100"/>
          <a:sy n="98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15:39:31.2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5330 8654 24575,'-13'0'0,"4"0"0,-24 0 0,1 0 0,-28 0 0,-3 0 0,-32 0 0,46 0 0,-2 0 0,-16 0 0,-3 0-279,1 0 1,-2 0 278,-6 0 0,1 0 0,18 0 0,-1 0 0,-39 0 0,2 0 0,3 0 0,17 0 0,-12 0 0,10 0 0,19 0 0,2 0 0,-42 0 0,-1 0 0,36 0 0,2 0 0,-13 0 0,0 0 0,10 0 0,3 0 0,6 0 0,-2 0 0,-24 0 0,2 0 0,-9-7 0,9 7 0,-2-1 0,31-2 0,2-1 0,-6 1 0,-1-1 0,2 0 0,0-1 0,0-2 0,0-2 0,5 0 0,-1 1 0,-24-1 0,-1 0 0,22 0 0,0 1 0,-22-1 0,2-1 0,-15-5 0,15 5 0,0 1 0,-12 0 0,19 1 0,-2 0 0,-29-2 0,48 3 0,-1-2 0,-4 1 0,0-1 0,-42-7 0,10 1 557,4 0-557,10 0 0,9-4 0,-7 3 0,24-2 0,-13 5 0,24-4 0,-7 4 0,8-3 0,7 1 0,1 3 0,7-6 0,-1 3 0,1-4 0,0-1 0,4 6 0,1-11 0,4 9 0,0-10 0,0 7 0,1 0 0,3-7 0,-3-1 0,8-15 0,-4 6 0,-1-13 0,4 5 0,-3-7 0,5 0 0,0-10 0,0 7 0,0-6 0,0-1 0,0-2 0,0 0 0,0-6 0,0 23 0,0-13 0,0 6 0,0 0 0,0-8 0,5 18 0,-4-7 0,15 7 0,-3-1 0,1-14 0,-4 19 0,-4-28 0,15 12 0,-10-8 0,21-7 0,-23 16 0,24-9 0,-22 2 0,18 12 0,-7-13 0,12 15 0,0 0 0,-1-5 0,-1 6 0,-5-6 0,7-2 0,-1-1 0,-6 3 0,7-2 0,-14 3 0,4-1 0,-4 1 0,13-3 0,-5 2 0,0-11 0,4 6 0,-5-36 0,6 39 0,-12-2 0,0-2 0,9-13 0,-12 12 0,-2-2 0,-3 12 0,-2-1 0,-3-10 0,1 0 0,5 10 0,2 1 0,-3-6 0,2 2 0,29-33 0,-27 34 0,0-1 0,27-35 0,-17-1 0,9 9 0,-16 26 0,15-15 0,-9 23 0,15-16 0,2 5 0,-13 14 0,19-27 0,-21 28 0,35-35 0,2 13 0,-23 20 0,2 3 0,34-10 0,-26 8 0,2 1 0,-6 13 0,-2 3 0,-4-4 0,2-1 0,20-9 0,-3 1 0,-2-9 0,1 11 0,2 0 0,7-13 0,-19 25 0,5 1 0,1-5 0,2-1-462,10-4 1,3 1 461,12-1 0,2-2-679,1-3 1,0 0 678,-24 15 0,1 0 0,-1-2 0,-3-3 0,-1-3 0,2 1 0,7 1 0,2 2 0,-4-2 0,14-16 0,0 2 0,-14 17 0,3 3 0,-4-1 0,7-13 0,-2 1-440,14 1 1,0 1 439,-10-2 0,-1-2 0,2-1 0,-3 3 0,-26 14 0,1-1 0,38-21 0,0 2 0,6 1 0,-7-1 0,1-4 0,-31 17 0,-4 0-45,-5 2 0,-1-1 45,8-5 0,1 0 0,-1 8 0,0 1 0,7-5 0,0-1 0,-2 1 0,0 0 0,-1 4 0,-1-1 0,-1-6 0,1-2 0,13 2 0,1 1 0,-10 0 0,2 0-47,21-2 0,3 1 47,-12 1 0,-1-1 0,13-2 0,0 0 0,-6 5 0,-2 0 0,-11-6 0,2 3 0,14 10 0,0 2 0,-13-10 0,0 1 0,9 9 0,1 1 427,-9-6 0,-2-1-427,-6 8 0,1 1 0,6-4 0,0 0 0,3-1 0,-2 0 0,-5 4 0,0 1 0,11-5 0,-3-1 0,19-13 457,-36 22 0,-1 1-457,28-14 49,-34 15 0,1 2-49,50 0 503,-49-3 1,-2 0-504,25 5 470,-13-11-470,-23 13 0,3 1 0,-19 6 0,5 0 0,-7 0 0,-5 0 0,11 0 0,-9 0 0,16 0 0,3 0 0,1 5 0,13 2 0,-6 5 0,18-5 0,-8 5 0,17-11 0,-16 10 0,15-3 0,-6-1 0,9 6 0,0-5 0,0 6 0,0 1 0,11 0 0,-9-1 0,9 1 0,-20 5 0,6 2 0,-15 4 0,6 1 0,-16-3 0,-3 0 0,-7-2 0,2 7 0,0 3 0,-10 4 0,8-5 0,-16 1 0,11 5 0,-6-2 0,2 15 0,-1-7 0,3 17 0,-1-6 0,11 26 0,-7-14 0,-1-11 0,0 0 0,4 15 0,-9-21 0,1-1 0,9 15 0,-4 9 0,12 0 0,-12 0 0,12 0 0,-12 0 0,12 0 0,-6 0 0,1 0 0,5 0 0,-12 0 0,14 10 0,-13-7 0,-12-29 0,0 1 0,17 28 0,-4 7 0,3-10 0,-7 0 0,1 0 0,-2-9 0,2 7 0,-8-8 0,-1 1 0,-12-2 0,-3-10 0,0-8 0,1-1 0,6-9 0,0 9 0,0 1 0,0 9 0,1-1 0,0 0 0,-1-8 0,1 7 0,-1-7 0,0 1 0,1 5 0,-2-13 0,1 5 0,-2-14 0,-4-6 0,3-3 0,-8-9 0,3 4 0,0-5 0,-3 1 0,2-1 0,1-4 0,0 3 0,4-2 0,1 3 0,10 6 0,5 9 0,13 9 0,10 8 0,2 1 0,18 12 0,-7-8 0,14 8 0,7 2 0,5-14 0,-14 4 0,17-14 0,-31 1 0,15-1 0,-12-4 0,-18-9 0,-1-6 0,-15-2 0,-1 1 0,-12-6 0,-1-1 0,-9-7 0,0-7 0,-4-4 0,-9-1 0,-1 1 0,-16 3 0,-2 1 0,-13 3 0,5 2 0,-6 5 0,9-5 0,10 0 0,-1-9 0,14 4 0,-8-3 0,4 4 0,-1-5 0,5-8 0,6-5 0,58 8 0,0 10 0,5 3 0,-4 5 0,2 2 0,18-2 0,0 2 0,-19 2 0,-2 2 0,-3 3 0,1 1 0,2-4 0,2 2 0,6 9 0,-5-1 0,7-6 0,23 10 0,-46-14 0,12 7 0,-7-4 0,4 6 0,-22-4 0,-8-9 0,-2 3 0,-3-4 0,4 4 0,7 7 0,1 1 0,7 4 0,-4 13 0,5-1 0,-1 25 0,5-13 0,-2 22 0,2-5 0,-10 6 0,7 17 0,-2-15 0,-8 18 0,7-11 0,-9 11 0,-4-29 0,2 2 0,-4 2 0,0-1 0,0-6 0,-1 2 0,2 19 0,-2 0 0,1 26 0,-6-40 0,2 3 0,0 20 0,1-2-207,-2-28 1,0 0 206,3 33 0,-1 0 0,-2-35 0,-2 2 0,5 38 0,-1 2 0,-5-34 0,-1 1 0,2 6 0,0 5 0,-1-3 0,0 14 0,-1-5 0,0-16 0,-1 3 0,0 5 0,0 6 0,-2-5 0,-2-3 0,1-1 0,4 18 0,-1 2 0,-7-10 0,-1-4 0,4-19 0,-1 2 0,-3 37 0,0 1 0,0-35 0,0-1 0,0 27 0,0-2 0,0 8 0,0 10 0,0-5 0,-6-28 0,-8 16 0,-7-28 0,-6 8 413,-6-7-413,-1-8 0,-6 1 0,-7-7 0,-3 1 0,-4-5 0,-32 9 0,6-13 0,28-15 0,-4 0 0,-4-4 0,-1-2 0,-2-1 0,-2-2-462,-17-2 1,-4-2 461,0 1 0,0-1 0,-7-3 0,-1-2 0,1 1 0,-1 0 0,1 0 0,0 0 0,-1 1 0,1-2-696,0-3 1,-1-1 695,27 1 0,-2 0 0,2-1 0,-28-4 0,-1-2 0,24 0 0,-2 0 0,1 0 0,3 3 0,2 1 0,-1-2 0,-5-1 0,-1-2 0,0 2 0,1 2 0,-1 1 0,1 0 0,-1-1 0,1 1 0,-1-1 0,1 1 0,-1-1 0,1 1 0,-1-1 0,1 0 0,-1 1 0,1 2 0,-1 2 0,1-1 0,-1 0 0,1 0 0,-1 2 0,1 1 0,-1 2 0,1-1 0,0 0 0,-1 1 0,0-2-615,-4-2 0,-2-1 0,0 0 615,0 3 0,-1 1 0,-1-1 0,-4-3 0,-1 0 0,0 1 0,0 2 0,0 2 0,1-1 0,4 0 0,1 0 0,1 0 0,6 0 0,1 0 0,-1 0 0,-9 0 0,-2 0 0,-1 0 0,-2 0 0,-2 0 0,-3 0-678,14 0 0,-3 1 0,-1-1 1,-1-1 677,-3-1 0,-1-1 0,0-1 0,3 1 0,-14 0 0,3-1 0,-2-2 0,15-2 0,-3-2 0,1 0 0,5-1-317,0 0 0,4-1 0,-3-1 317,7 1 0,-3 0 0,0-1 0,3 0 0,-11-3 0,3 1 0,0-1 0,-1 0 0,0 0 0,0 2 0,0 4 0,0 3 0,5-2 282,-8-9 1,3 2-283,-4 9 0,8 2 1494,-1-11-1494,-14-5 2932,8 18-2932,24-15 2221,-20 17-2221,45-4 609,-6 5-609,1 0 0,16 0 0,2 0 0,19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15:39:46.9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3380 10233 24575,'-43'0'0,"4"0"0,-22 0 0,-10 0 0,-5 0 0,-20 0 0,42 0 0,0 0 0,-45-7 0,39-1 0,0-2 0,10-1 0,1-3 0,-5-5 0,0-2 0,5 2 0,2-3 0,-2-10 0,-2-2-231,-13-4 1,0-1 230,13 0 0,1-1 0,-20-7 0,-2-2-552,6-5 0,2-1 552,-6 5 0,0-2 0,20 5 0,0-3 0,1 2 0,-17-13 0,3-1 0,-1-10 0,3-2 0,11 10 0,0 1 0,-2 1 0,2 1-185,13 7 0,1 2 185,-7-1 0,1 1 0,13 0 0,2 2 0,-27-30 0,16-11 0,12 40 0,1 0 426,-10-23-426,5 16 0,3 1 1108,11-1-1108,-20-24 401,5-1-401,-2-2 0,17 31 0,0 0 0,-20-35 0,24 4 0,-16 35 0,2 2 0,18-12 0,-9 11 0,0 0 0,5-4 0,2-28 0,-3 16 0,-13-18 0,14 11 0,-8 0 0,7 9 0,-1-7 0,-2-3 0,1 7 0,-4-14 0,9 17 0,-4-9 0,-6 0 0,17-1 0,-10 11 0,13-19 0,-6 16 0,4-18 0,-4 11 0,6 0 0,0 0 0,0 9 0,-14-18 0,10 16 0,-10-18 0,14 11 0,0 9 0,0 2 0,0 10 0,0 0 0,0-10 0,0 8 0,0 0 0,0 3 0,0 7 0,0-1 0,0-5 0,0 13 0,0-13 0,0-4 0,0-1 0,0-6 0,0 8 0,0 15 0,0-3 0,0 5 0,0-8 0,0-9 0,0 9 0,0-7 0,0 7 0,0-18 0,0 8 0,0-17 0,0 16 0,0-6 0,0 8 0,0-8 0,0-3 0,0-9 0,0 0 0,0-1 0,0 1 0,0 0 0,0 0 0,0 0 0,0 0 0,0 0 0,0 17 0,0-13 0,0 22 0,0-7 0,0 4 0,0 5 0,0-7 0,0-10 0,0-1 0,0-11 0,0 1 0,0 0 0,0 0 0,0 0 0,0 0 0,0 0 0,0 9 0,0 2 0,0 10 0,0 7 0,0 9 0,0 9 0,0 7 0,0 5 0,0 0 0,0 1 0,0 4 0,0-9 0,0-3 0,0-6 0,0-15 0,0 6 0,0-5 0,0-1 0,0 6 0,0-13 0,0 13 0,0-5 0,0-1 0,0 6 0,0-5 0,0 7 0,0-8 0,0 6 0,0-5 0,0 18 0,0-1 0,17 1 0,-7-13 0,25-4 0,-20 5 0,8 0 0,-1 6 0,-8-6 0,24-11 0,-11 7 0,15-16 0,-15 16 0,2 1 0,-5 4 0,15 2 0,-6-5 0,10 4 0,-12-2 0,-7 12 0,19-15 0,-6 5 0,10-1 0,-3 2 0,-10 10 0,-7 1 0,13 9 0,-17-6 0,10 8 0,0-7 0,-3 7 0,5 4 0,-3 1 0,-5-1 0,24-7 0,-13 7 0,20-1 0,31 7 0,-26-11 0,-11 9 0,1 1 0,10-10 0,0 11 0,17 0 0,-30 0 0,2 0 0,-1 0 0,0 0 0,5 0 0,-1 0 0,38 0 0,-28 0 0,16 0 0,-19 0 0,21 0 0,2 0 0,1 6 0,-4 2 0,-19 0 0,7-2 0,-8-6 0,-7 0 0,13 7 0,-22 0 0,6 6 0,-2-1 0,-7 0 0,8-5 0,10-1 0,-30-2 0,33-3 0,-2 2 0,7-3 0,6 10 0,-40-7 0,5 12 0,-11-3 0,6 0 0,15 8 0,0-1 0,-5-8 0,36 15 0,7 3 0,3-6 0,-23-2 0,3 3-222,-4-1 0,-1-1 222,-9 0 0,1 0 0,16 6 0,1 1 0,-11-3 0,-1 1 0,12 6 0,0-1 0,-12-3 0,0-2 0,12 2 0,0-1 0,-12-2 0,0-1 0,12-5 0,0 0 0,-11 4 0,-2 3 0,9 1 0,0 1 0,-2-2 0,-1 3 0,5 7 0,-1 0 0,-2-8 0,0 0 0,5 7 0,0 2-441,-6-5 0,1 0 441,7 4 0,0 2 0,2 6 0,1-1 0,-3-4 0,0 0 0,3 3 0,-1 2 0,0-1 0,1 1 0,0 1 0,0 0 0,1-1 0,-2 1 0,-3 3 0,-1-1 0,1-8 0,-1-1 0,-7 4 0,0-1 0,7-3 0,1-1 0,-6 1 0,-4-1-85,-13-11 1,0-1 84,8 5 0,-2-1 0,20 8 0,-25-13 0,0 0 0,31 21 420,-2-1-420,-11-8 893,0 5-893,-9-14 182,-3 6-182,-6-1 0,18 5 0,-21-9 0,18 5 0,-16-7 0,32 13 0,-24-5 0,-3-6 0,2 2 0,12 8 0,-16-8 0,1-1 0,-8-9 0,-2-1 0,29 16 0,15 2 0,-15 0 0,9 8 0,-2-1 0,-11-8 0,0-2 0,-7 0 0,-3-6 0,-16 3 0,3-12 0,-13 1 0,13-1 0,-13 2 0,5 2 0,-7-1 0,7 0 0,-5 0 0,13 2 0,-13-2 0,5 1 0,-7-2 0,8 2 0,-5 6 0,5-4 0,-6 3 0,0 1 0,-2-6 0,2 5 0,-2-6 0,1 6 0,0-5 0,0 6 0,-7-9 0,4 1 0,-11-2 0,11 2 0,-11-3 0,4 2 0,-6-2 0,-4-5 0,3 4 0,-4-8 0,5 9 0,1-4 0,-1 4 0,-4 0 0,3 0 0,-3-4 0,0 4 0,3-9 0,-8 3 0,8 1 0,-9-5 0,5 4 0,-6-4 0,0-1 0,0 0 0,0 0 0,0 0 0,0 0 0,5 5 0,1 1 0,6 6 0,-1-1 0,1 6 0,0-4 0,1 5 0,-1 0 0,-4-5 0,3 4 0,-8-5 0,2-6 0,-4-1 0,-1-5 0,0 0 0,-3 0 0,-2 0 0,1 0 0,1 5 0,5 8 0,5 6 0,2 7 0,6 0 0,1 7 0,-7-5 0,6 5 0,-4 1 0,3-7 0,-2 15 0,-4-15 0,1 7 0,-4-9 0,3 1 0,-6-7 0,0-6 0,-5-3 0,-1-9 0,-4 5 0,0-6 0,0 0 0,0 0 0,0 0 0,0 11 0,0 4 0,0 18 0,0 12 0,0 9 0,0 21 0,0-8 0,-7 7 0,-1 1 0,-6-25 0,0 11 0,3-34 0,-1 0 0,3-14 0,-1-3 0,0 3 0,1-5 0,-7 15 0,6-16 0,-10 11 0,10-12 0,-9 11 0,2-3 0,-5 12 0,-6-5 0,6-3 0,-5 1 0,-10 10 0,12-7 0,-18 8 0,21-12 0,-4-4 0,5 4 0,-15 10 0,12-12 0,-12 12 0,10-15 0,5-2 0,-5-2 0,-4 18 0,-1-7 0,-1 10 0,4-10 0,3-7 0,8-2 0,-8 2 0,-7 15 0,0-4 0,-13 8 0,14-6 0,-12 6 0,1 0 0,-7 8 0,4-15 0,14 2 0,-2-12 0,16-2 0,-25 16 0,17-17 0,-21 25 0,18-22 0,0 4 0,9-7 0,-9 7 0,-11 12 0,7-7 0,-6 11 0,12-21 0,4 4 0,-21 12 0,11-6 0,-15 15 0,17-18 0,-7 8 0,16-16 0,-24 24 0,15-20 0,-17 20 0,11-14 0,-1 1 0,8-4 0,-48 26 0,39-24 0,-41 25 0,35-24 0,7-6 0,-28 25 0,9-14 0,-2 7 0,-4-2 0,18-15 0,-2 1 0,-4 2 0,-1 1 0,-8 6 0,11-6 0,1 0 0,-5 4 0,16-12 0,-5 2 0,13-7 0,-49 28 0,39-22 0,-34 22 0,40-23 0,4-1 0,-23 8 0,-6 4 0,-6 8 0,6-8 0,-5 0 0,11-4 0,3-2 0,-15 4 0,-17 12 0,-3 1 0,-5 1 0,27-12 0,-1 0 0,17-9 0,-1-2 0,-12 5 0,0-1 0,-28 16 0,20-14 0,0-2 0,-10 3 0,9-6 0,-2 0 0,16-6 0,0 1 0,-15 4 0,-1 1 0,15-2 0,0 0 0,-2-3 0,1-1 0,-36 16 0,33-16 0,1-1 0,-22 8 0,25-8 0,0 1 0,5-1 0,2 0 0,-39 14 0,-7-5 0,18 2 0,-18-10 0,18 4 0,-18 2 0,18-7 0,-18 7 0,18-2 0,-18-3 0,27 2 0,-25-5 0,35 4 0,-25-2 0,18 2 0,1-6 0,-8 2 0,16-2 0,-6 0 0,-1-6 0,7 5 0,-6-11 0,16 10 0,3-10 0,7 4 0,6-5 0,3 0 0,10 0 0,2 0 0,5 0 0,0 0 0,-12 0 0,4 0 0,-16 0 0,11 0 0,-11 5 0,16-4 0,-9 4 0,16-5 0,-4 0 0,4 0 0,-4 0 0,-8 0 0,-6 0 0,-15 0 0,-1 0 0,-8 0 0,-10 0 0,15 0 0,-5 0 0,17 0 0,12 0 0,-3 0 0,16 0 0,-4 0 0,8-4 0,-2 4 0,-2-4 0,-12 4 0,-7 0 0,-13-6 0,5 5 0,-23-11 0,4 10 0,0-9 0,4 9 0,18-8 0,5 9 0,2-4 0,12 1 0,1 3 0,8-6 0,-2 6 0,2-2 0,-14 3 0,3 0 0,-24-6 0,3 4 0,-7-3 0,-5-1 0,5 4 0,7-8 0,-3 9 0,19-3 0,0 4 0,8-4 0,5 3 0,3-6 0,2 3 0,-1-1 0,-1-7 0,-3 10 0,-2-16 0,2 16 0,-1-6 0,4 8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15:40:55.4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1773 12281 24575,'-34'0'0,"5"0"0,-30 0 0,4 0 0,-28 0 0,-14-15 0,42-1 0,-6-6 0,-14-14 0,-8-8 0,6 0 0,-4-6 0,1-1-325,12 10 0,-2 0 0,5 1 325,-2-5 0,9 2 0,-19-18-24,22 16 0,2-2 24,-6-17 0,-8 2 0,39 20 0,-20-9 0,15 5 973,-2-7-973,9 7 50,8 3-50,6 1 0,1 8 0,-1-7 0,5 12 0,2-11 0,-2-5 0,6 7 0,-6-21 0,7 16 0,0-8 0,0-21 0,0 7 0,0-28 0,-6 18 0,4 1 0,-4-6 0,6 31 0,0-29 0,0 40 0,0-13 0,0 0 0,0 5 0,0-14 0,0 16 0,13-14 0,13-20 0,-7 9 0,-6 18 0,-3-1 0,-10-13 0,27-21 0,3-4 0,-16-5 0,19 11 0,-3 3 0,-28 9-491,15-14 0,6-4 491,-7 29 0,0 1 0,9-32 0,3 2 0,-3 30 0,0 2 0,-8-3 0,3-6 0,7-4 0,6-5 0,-5 2 0,-7-7 0,-2 1 0,16-13 0,-2 7 0,-10-5 0,9 5 0,5-6 0,-6 19 0,2-1 0,-6 9 0,2-3 0,-4 7 0,-5 9 0,-3 6 0,15-24 0,-7 10 0,4-12 0,-1 7-302,-3 7 1,2 0 301,5-8 0,2-7 0,0 3-1240,1-18 0,5 0 1240,8 11 0,8-4 0,-5 1 0,-14 9 0,-3 1 0,3-1 0,11-4 0,4 0 0,-4-3 0,-3-12 0,-3-3 0,-3 10 0,0 11 0,0 1-22,-2-13 1,2-8-1,-2 11 22,-3 21 0,-1 6 0,-2-12 0,2-5 0,3 4 0,4-5 0,-1 4 0,4-6 0,0 2 0,3-7 0,0 1 0,-8 15 0,-3 5 0,10-22 0,-16 14 0,1 2 0,10-1 0,1 13 0,11-8 0,-5 5 0,-9 10 0,1 1 0,10-4 0,6-4 0,-12 6 0,-1-20 0,-1 29 0,3 0 0,17-34 261,-14 39 0,-1 2-261,5-21 2548,36 10-2548,-25-29 0,-22 28 0,1-1 0,6 3 0,-2 0 0,-11-9 0,0-1 0,11 6 0,1 0 0,-5-8 0,1 0 12,7 0 1,7 3-13,19-2 0,6 4 0,1 1 0,3 2-554,-17 12 0,2 0 1,-2-2 553,-10-1 0,-2-1 0,0 1 0,28-15 0,0 1 0,-3-2 0,1 0 0,-22 15 0,2 0 0,-1 1 0,22-13 0,2 0 0,-17 11 0,2-1 0,0 1 0,-3 0 0,-1 1 0,2 0 0,3 1 0,2 1 0,-1 0 0,-5 1 0,0-1 0,0 0 0,3-3 0,2-1 0,-2 2 0,-6 6 0,-1 2 0,0-1 0,3 0 0,0 0 0,-1 0 0,-2 2 0,-1 0 0,1 0 0,4 2 0,0 0 0,-2-1-379,17-9 1,-3 1 378,7 1 0,-1 4 0,-7 9 0,-6 2-80,17-17 80,-19 23 0,0 3 0,19-11 0,-16 6 0,4 3 0,-13 10 0,-2-3 0,6-14 0,1-4 206,7 10 1,-1 0-207,-10-10 0,0 0 0,10 6 0,1 2 0,0-4 0,0 0 0,2-3 0,2 2 208,13 2 1,1-1-209,-1-6 0,0-1 0,1 8 0,-1 2 0,-7 4 0,0-1 0,-20-1 0,1-1 0,-1 3 0,22 8 0,0 1 0,-21-10 0,1-3 0,0 3 0,27 9 0,-3 2 0,-13-9 0,0 1 0,11 8 0,0 2 0,-19-1 0,1 0 0,19 0 0,1 0 0,-6 0 0,0 0 0,8 0 0,-1 0 0,-14 0 0,0 0 0,11 0 0,0 0 0,-11 4 0,0 2 0,14-1 0,1 1 0,-14-1 0,-2 1 338,0 3 1,-5-1-339,-22-4 0,-1 1 43,9 6 1,-1 3-44,30 17 0,-40-12 0,1 2 0,5 4 0,-2 0 0,25 13 0,-13-13 0,3 2-50,-13-1 1,1 1 49,19 5 0,3 4 0,-9 5 0,0 3 0,11 1 0,-1 1 0,-15-4 0,-1 1 0,5 4 0,-2-1 0,-23-13 0,0 1 0,24 23 0,1 1 0,-21-21 0,0 0 0,18 16 0,-2-1 0,-20-20 0,-2 0 0,9 17 0,-1 2 0,-9-8 0,0 2 0,13 15 0,0 3 0,-5-3 0,-2-2 0,-5-4 0,1 1 0,7 17 0,0 1 0,-5-11 0,-1 1 0,4 10 0,-1 2 0,-2-3 0,-1-1 0,-2-3 0,-3 0 0,-9-11 0,-1 1 580,5 4 1,-3-2-581,4 28 0,-13-34 0,1 0 0,-1-6 0,-1 0 60,-2 0 1,0 0-61,14 37 0,-3-2 0,-12-11 664,14 22-664,-14-25 46,-4-18 0,0 1-46,2 13 0,2 28 0,-1-7 0,8 10 0,-5-1 0,-2-9 0,-2 7 0,-12-35 0,5 11 0,-7-17 0,0 2 0,0 16 0,0-8 0,0 1 0,0-22 0,0 6 0,0-6 0,0 32 0,0 2 0,0 8 0,0-21 0,0 8 0,0 3 0,-7 13 0,5-1 0,-12-2 0,6-11 0,-7 10 0,7-7 0,-6 7 0,6-10 0,-13 0 0,6-9 0,1 7 0,2-17 0,11 8 0,-16-10 0,8 0 0,-10 10 0,0-8 0,3 17 0,-2-16 0,-2 6 0,5 0 0,-4 3 0,5 0 0,0 7 0,0-8 0,0 1 0,1-2 0,0-10 0,6 0 0,1 0 0,6 0 0,0-7 0,0-3 0,0-7 0,0-7 0,0-6 0,0-8 0,0-5 0,0 0 0,0 0 0,0 5 0,0 16 0,0 0 0,0 20 0,0 4 0,0 1 0,0 6 0,0 1 0,0-16 0,0 14 0,0-16 0,0 8 0,0 1 0,-6 8 0,4-14 0,-10 12 0,5-22 0,0 22 0,2-20 0,5 13 0,-11-9 0,4-13 0,-17 19 0,12-19 0,-6 12 0,2-7 0,3 0 0,-7-7 0,8 5 0,-7-11 0,8 5 0,-2-12 0,4-1 0,-4-4 0,3-1 0,-14 7 0,8-5 0,-17 11 0,6-4 0,-15 7 0,-21 10 0,15-13 0,-31 15 0,41-18 0,-21 9 0,-29 2 0,25-7 0,12-9 0,-4-2 0,4-2 0,3-2 0,-24 7 0,8-5 0,0 0 0,-5 5 0,17-9 0,-1 0 0,-33 8 0,-10-11 0,11 5 0,-8-7 0,18 0 0,-8 0 0,11 0 0,0 0 0,9 0 0,-17 0 0,23 0 0,-23 0 0,17-7 0,-9 6 0,0-12 0,9 11 0,-7-10 0,16 10 0,-6-4 0,8 0 0,1-1 0,0-1 0,-1-3 0,1 4 0,0 0 0,-1-5 0,1 11 0,0-11 0,-1 11 0,1-11 0,8 11 0,1-5 0,8 6 0,0 0 0,1 0 0,-1 0 0,0 0 0,0 0 0,-7 0 0,-3 0 0,-7 0 0,-10 0 0,7 0 0,-15 0 0,15 0 0,-16 0 0,17 6 0,-17 2 0,7 5 0,-9-5 0,9 4 0,-7-4 0,7 6 0,0-1 0,-6-5 0,6 4 0,0-5 0,2 7 0,10-1 0,-10-6 0,8 4 0,-8-4 0,10 0 0,-1 5 0,1-5 0,7 5 0,-5-5 0,6 4 0,-9-4 0,9 5 0,-7 0 0,15 0 0,-15 0 0,7 1 0,-1-6 0,-5 4 0,13-5 0,-6 6 0,1 0 0,5 0 0,-6 0 0,9-1 0,-1 0 0,0 0 0,0 0 0,7 0 0,-5 0 0,11-1 0,-5 4 0,0-3 0,-1 9 0,-7-2 0,6 3 0,-4-4 0,-3 4 0,-1-3 0,-5 5 0,5 7 0,-6-4 0,4 3 0,-14 4 0,7-6 0,-9 6 0,11-9 0,-7 1 0,14-7 0,-5 5 0,13-11 0,-12 10 0,11-10 0,-6 9 0,-5-2 0,11 2 0,-13-2 0,15-4 0,-6 1 0,6-4 0,0 3 0,-6-4 0,12 4 0,-11-3 0,5 2 0,-1 1 0,-12-2 0,11 7 0,-20-6 0,5 9 0,-7-4 0,-10 8 0,8-1 0,-8 1 0,0 0 0,-1 1 0,-11 0 0,11 0 0,14-4 0,-2 1 0,-30 10 0,33-11 0,1 1 0,-35 4 0,31-9 0,1 1 0,-23 9 0,16-9 0,-4 1 0,1-1 0,1 0 0,6 0 0,-2 1 0,-19 2 0,-2 0-304,13-2 1,-1-2 303,-5-1 0,-3-1 0,-5 1 0,-2 1 0,-5 4 0,-2 0-642,0-2 0,-2-1 642,-6 4 0,-1 0 0,1-4 0,0 0 0,-1 5 0,1-2 0,7-7 0,0 0 0,-6 8 0,1-2 0,10-11 0,5-2-125,14 3 0,1 0 125,-10 1 0,0-1 0,1-3 0,1 0 0,-4 4 0,-2-1 0,-11-2 0,4-2 0,-9 6 0,12-5 0,-2 0 0,30-2 0,0 0 0,-32 1 0,-2 1 0,23-1 0,1 0 0,-8 0 0,2 0 0,14-1 0,2 0 0,-9 1 0,1-1 0,-38 8 280,47-4 0,1 0-280,-49 5 1305,15 5-1305,11-7 276,9-2-276,11 0 0,10-1 0,8-1 0,7 0 0,1-1 0,7 0 0,-7 0 0,5 0 0,-5 0 0,0 5 0,-1 2 0,-7 5 0,7-1 0,-13 3 0,10-3 0,-11 3 0,7-2 0,0 1 0,0-1 0,7-1 0,-5-4 0,11-3 0,-5 1 0,7-5 0,-1 9 0,1-9 0,0 8 0,-1-3 0,5 5 0,-5 5 0,9-4 0,-10 11 0,6-11 0,-2 5 0,-1-7 0,8-5 0,-4 4 0,6-8 0,-1 3 0,0 0 0,1-4 0,-1 4 0,1-5 0,-1-3 0,1 2 0,0-6 0,3 2 0,2-3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15:41:29.1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4952 1 24575,'33'0'0,"24"0"0,19 0 0,-23 0 0,2 0 0,0 7 0,1 2 0,12 0 0,1 3-458,0 5 1,1 3 457,7 3 0,0 1 0,1 0 0,-3 1 0,-21-6 0,0-1 48,11 4 0,-2-1-48,28 12 0,-36-13 0,1 2 0,-1 3 0,-2 0 0,-5-4 0,0-1 0,0 4 0,0-2 0,37 11 0,-2 10 686,-11-12-686,-10 2 133,-1-6-133,-7 7 0,-10-13 0,-6-1 0,-12-6 0,-12-8 0,-1 7 0,-8-5 0,2 0 0,-3 0 0,4 0 0,1 5 0,4-3 0,-2 8 0,3-3 0,0 4 0,-8 1 0,7-1 0,-8-5 0,4 4 0,-4-8 0,2 3 0,-2-5 0,-1 0 0,0 5 0,-4 8 0,4-6 0,1 10 0,4-11 0,-4 0 0,3 4 0,-6-8 0,2 8 0,-1-9 0,-2 9 0,3-4 0,0 6 0,-3-6 0,3-1 0,-4 7 0,0 10 0,5 5 0,2 15 0,5-7 0,2 17 0,-1-6 0,-5 6 0,4 1 0,-5-8 0,7 17 0,-7-7 0,6 9 0,-6-9 0,8 6 0,-8-6 0,5 0 0,-11-3 0,11 1 0,-10 1 0,4 10 0,-6 11 0,0-8 0,0 7 0,0 1 0,0-8 0,0 7 0,0-10 0,0 0 0,0-9 0,0-10 0,0-12 0,0-7 0,0-7 0,0 5 0,0-11 0,0 5 0,-4-7 0,-2 7 0,-5 1 0,0 7 0,-1 7 0,0-5 0,0 13 0,0-6 0,-1 1 0,0 14 0,1-12 0,-3 24 0,2-17 0,-2 28 0,1-16 0,-2 28 0,1-8 0,0 1 0,-1 7 0,1-18 0,7 7 0,1-10 0,1-9 0,5 7 0,-10-17 0,9 8 0,-10-1 0,10 3 0,-11 19 0,5-7 0,-1 8 0,-5-1 0,5 4 0,1-1 0,-6-3 0,12-10 0,-10-9 0,11-2 0,-5-18 0,0 6 0,5-5 0,-5 7 0,0 0 0,5-7 0,-11 5 0,11-6 0,-10 9 0,9 8 0,-9-6 0,9 6 0,-9-9 0,3 10 0,1-8 0,0 0 0,1-4 0,-1-5 0,0 7 0,-4-8 0,10-1 0,-10-1 0,5-5 0,-1 5 0,-3-7 0,3 0 0,1 7 0,-4-5 0,3 13 0,-4-13 0,4 13 0,-4-6 0,4 9 0,-6-1 0,1-8 0,-1 7 0,1-7 0,-1 8 0,0-7 0,1 5 0,0-6 0,-1 9 0,-6-1 0,-2 9 0,-4-14 0,-2 13 0,3-16 0,0 0 0,-2 7 0,3-15 0,-10 17 0,8-15 0,-13 9 0,4-1 0,-5-4 0,-2 5 0,-6-5 0,7-2 0,-16 4 0,7-2 0,-9 2 0,-16 2 0,-5-6 0,2-9 0,-14 0 0,15-7 0,-9 2 0,2-3 0,11-8 0,0 0 0,-23-6 0,7 6 0,34-13 0,0 0 0,0 2 0,0 1 0,-1-4 0,-1 0 0,-6 0 0,1 0 0,-1 0 0,0 0 0,-5 0 0,-2 0-295,-1 0 0,0 0 295,-6 0 0,-1 0 0,-2 1 0,4-2 0,21-4 0,0-2-10,-11-1 0,2-2 10,-28-14 0,15 6 0,0 0 0,-22 0 0,33 2 0,-1-2 0,6 4 0,3 0 0,5-2 0,-2-1 0,-21-5 0,2-1 0,-16-10 0,23 3 0,1-1 0,-7-2 0,-6-3 0,0-2 0,8-2 0,-8 3 0,-1-1 0,4-9 0,6 9 0,2 3 0,12 3 0,4 4 0,-3-1 0,8 2 0,-1-2 0,-6-2 0,-2-2 0,1 1 0,0-1 0,3-1 0,2 2 0,-17-6 0,-4-8 589,-1-4-589,30 15 21,-22-9-21,14 5 0,3 6 0,-9-10 0,22 12 0,-20-9 0,21 9 0,-15-9 0,21 10 0,-7 5 0,15 0 0,-4 8 0,1-15 0,10 16 0,-8 0 0,13 8 0,-13-7 0,8 3 0,-6-19 0,-1 18 0,2-11 0,1 9 0,-12-13 0,8 0 0,-10-8 0,5-6 0,2 13 0,-8-13 0,12 14 0,-11-8 0,3-8 0,-1-1 0,-6-9 0,-1 0 0,2-30 0,9 30 0,-4-28 0,5 36 0,-2 2 0,-2-1 0,-8-18 0,8-3 0,0-2 0,-6-14 0,18 25 0,0 3 0,-9-5 0,2-18 0,14 27 0,1-2 0,-2 0 0,0-3 0,-2-26 0,2 1 0,3 27 0,1 3 0,-2-5 0,1-1 0,-2-37 0,7 8 0,0 32 0,0-2 0,0-7 0,0-1 0,0 0 0,0 0 0,0-5 0,0-1 0,0 0 0,0 2 0,0 10 0,0-1 0,4-14 0,1-3-276,0 4 0,1 0 276,-2-1 0,3 0 0,9-11 0,2 1 0,-8 18 0,2 2 0,18-13 0,4 0 0,-10 5 0,2 0 0,17-10 0,0 1 0,-21 7 0,1 3 0,19 10 0,-1 2 0,-20-9 0,1 2 0,26 8 0,1 2 0,-30 1 0,1-2 0,34-12 0,3 0 0,-27 10 0,0 1 0,15-3 0,5-1 0,3-8 0,-2 3 0,-16 22 0,0 2 0,13-9 0,1 1 0,-11 6 0,1 1 0,9 2 0,0 0-57,-9-1 0,1 0 57,10 1 0,0 1 0,-11 1 0,-2 2 0,3 2 0,1 2 0,4 0 0,-1 0 0,19-21 0,-20 25 0,-1-1 549,17-27-549,5 5 117,-17 9-117,15-6 0,-14 14 0,13-1 0,-4-6 0,4 24 0,15-16 0,-24 21 0,15-10 0,-30 6 0,7 4 0,-3 5 0,-7-3 0,0 8 0,7-9 0,2 10 0,9-10 0,-9 4 0,-1-10 0,19 2 0,-3 4 0,24-3 0,-10 0 0,11 4 0,-9-16 0,0 18 0,-14-18 0,11 17 0,-29-7 0,26 10 0,-31 0 0,6-5 0,-8 10 0,-3-9 0,-4 9 0,-6-4 0,2 5 0,-14 0 0,14 0 0,-13 0 0,9 0 0,-7 0 0,1 0 0,12 0 0,-11 0 0,16-5 0,-15 3 0,16-13 0,-4 8 0,5-10 0,9 5 0,-13-3 0,11 7 0,-19-4 0,11 0 0,-11 1 0,4-4 0,-5 10 0,-5-8 0,-2 11 0,0-7 0,-7 5 0,11-5 0,-11 3 0,7-6 0,-8 7 0,7-4 0,-7 1 0,9 3 0,-6-3 0,0-1 0,6-1 0,-8-4 0,18 4 0,-6-5 0,10 3 0,-8 1 0,-2 7 0,-8-5 0,3 7 0,-4-6 0,-1 8 0,0 0 0,0 0 0,0-4 0,6 3 0,0-2 0,5-2 0,-5 1 0,4-2 0,-8 3 0,3-6 0,-4 7 0,-1-7 0,1 9 0,4 0 0,-4 0 0,0 0 0,-5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1472842"/>
            <a:ext cx="1070999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4726842"/>
            <a:ext cx="9449991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6C2-5E3C-0545-A590-A2FEC84CB2E4}" type="datetimeFigureOut">
              <a:rPr lang="en-KR" smtClean="0"/>
              <a:t>9/13/20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2EA-4C37-3F44-95B2-41CA5329CA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0971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6C2-5E3C-0545-A590-A2FEC84CB2E4}" type="datetimeFigureOut">
              <a:rPr lang="en-KR" smtClean="0"/>
              <a:t>9/13/20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2EA-4C37-3F44-95B2-41CA5329CA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4524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479142"/>
            <a:ext cx="2716872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479142"/>
            <a:ext cx="7993117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6C2-5E3C-0545-A590-A2FEC84CB2E4}" type="datetimeFigureOut">
              <a:rPr lang="en-KR" smtClean="0"/>
              <a:t>9/13/20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2EA-4C37-3F44-95B2-41CA5329CA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6469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6C2-5E3C-0545-A590-A2FEC84CB2E4}" type="datetimeFigureOut">
              <a:rPr lang="en-KR" smtClean="0"/>
              <a:t>9/13/20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2EA-4C37-3F44-95B2-41CA5329CA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5408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2243638"/>
            <a:ext cx="1086749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6022610"/>
            <a:ext cx="1086749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6C2-5E3C-0545-A590-A2FEC84CB2E4}" type="datetimeFigureOut">
              <a:rPr lang="en-KR" smtClean="0"/>
              <a:t>9/13/20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2EA-4C37-3F44-95B2-41CA5329CA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1332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2395710"/>
            <a:ext cx="5354995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2395710"/>
            <a:ext cx="5354995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6C2-5E3C-0545-A590-A2FEC84CB2E4}" type="datetimeFigureOut">
              <a:rPr lang="en-KR" smtClean="0"/>
              <a:t>9/13/20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2EA-4C37-3F44-95B2-41CA5329CA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1849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479144"/>
            <a:ext cx="10867490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2206137"/>
            <a:ext cx="5330385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3287331"/>
            <a:ext cx="5330385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2206137"/>
            <a:ext cx="5356636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3287331"/>
            <a:ext cx="5356636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6C2-5E3C-0545-A590-A2FEC84CB2E4}" type="datetimeFigureOut">
              <a:rPr lang="en-KR" smtClean="0"/>
              <a:t>9/13/20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2EA-4C37-3F44-95B2-41CA5329CA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3221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6C2-5E3C-0545-A590-A2FEC84CB2E4}" type="datetimeFigureOut">
              <a:rPr lang="en-KR" smtClean="0"/>
              <a:t>9/13/20</a:t>
            </a:fld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2EA-4C37-3F44-95B2-41CA5329CA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1571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6C2-5E3C-0545-A590-A2FEC84CB2E4}" type="datetimeFigureOut">
              <a:rPr lang="en-KR" smtClean="0"/>
              <a:t>9/13/20</a:t>
            </a:fld>
            <a:endParaRPr lang="en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2EA-4C37-3F44-95B2-41CA5329CA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7328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599969"/>
            <a:ext cx="4063824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295769"/>
            <a:ext cx="6378744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2699862"/>
            <a:ext cx="4063824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6C2-5E3C-0545-A590-A2FEC84CB2E4}" type="datetimeFigureOut">
              <a:rPr lang="en-KR" smtClean="0"/>
              <a:t>9/13/20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2EA-4C37-3F44-95B2-41CA5329CA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2728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599969"/>
            <a:ext cx="4063824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295769"/>
            <a:ext cx="6378744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2699862"/>
            <a:ext cx="4063824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6C2-5E3C-0545-A590-A2FEC84CB2E4}" type="datetimeFigureOut">
              <a:rPr lang="en-KR" smtClean="0"/>
              <a:t>9/13/20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2EA-4C37-3F44-95B2-41CA5329CA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1580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479144"/>
            <a:ext cx="1086749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2395710"/>
            <a:ext cx="1086749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8341240"/>
            <a:ext cx="283499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5C6C2-5E3C-0545-A590-A2FEC84CB2E4}" type="datetimeFigureOut">
              <a:rPr lang="en-KR" smtClean="0"/>
              <a:t>9/13/20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8341240"/>
            <a:ext cx="42524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8341240"/>
            <a:ext cx="283499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22EA-4C37-3F44-95B2-41CA5329CA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702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customXml" Target="../ink/ink4.xml"/><Relationship Id="rId3" Type="http://schemas.openxmlformats.org/officeDocument/2006/relationships/image" Target="../media/image2.svg"/><Relationship Id="rId21" Type="http://schemas.openxmlformats.org/officeDocument/2006/relationships/image" Target="../media/image19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customXml" Target="../ink/ink3.xml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0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customXml" Target="../ink/ink2.xml"/><Relationship Id="rId27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phic 35">
            <a:extLst>
              <a:ext uri="{FF2B5EF4-FFF2-40B4-BE49-F238E27FC236}">
                <a16:creationId xmlns:a16="http://schemas.microsoft.com/office/drawing/2014/main" id="{FFDEFB94-3896-B44B-BD43-4C6A43610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8642" y="3134243"/>
            <a:ext cx="469900" cy="4699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8005B28-52EC-5544-B786-23E4B804344F}"/>
              </a:ext>
            </a:extLst>
          </p:cNvPr>
          <p:cNvSpPr txBox="1"/>
          <p:nvPr/>
        </p:nvSpPr>
        <p:spPr>
          <a:xfrm>
            <a:off x="3587217" y="3662719"/>
            <a:ext cx="1072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Log database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6CE03F7F-6D3C-D341-A939-FF30A7D208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02880" y="3134243"/>
            <a:ext cx="483586" cy="4699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65265C4-061D-FB4C-8AF0-29DFC5C676FF}"/>
              </a:ext>
            </a:extLst>
          </p:cNvPr>
          <p:cNvSpPr txBox="1"/>
          <p:nvPr/>
        </p:nvSpPr>
        <p:spPr>
          <a:xfrm>
            <a:off x="408298" y="3706214"/>
            <a:ext cx="1072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Users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D32FAF2-4A5E-3D40-8712-46EABE9A0DC3}"/>
              </a:ext>
            </a:extLst>
          </p:cNvPr>
          <p:cNvCxnSpPr>
            <a:cxnSpLocks/>
            <a:stCxn id="36" idx="1"/>
            <a:endCxn id="41" idx="1"/>
          </p:cNvCxnSpPr>
          <p:nvPr/>
        </p:nvCxnSpPr>
        <p:spPr>
          <a:xfrm flipH="1">
            <a:off x="1186466" y="3369193"/>
            <a:ext cx="2702176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0DB95BB-EB4D-054F-A936-8F7D15F6FF8B}"/>
              </a:ext>
            </a:extLst>
          </p:cNvPr>
          <p:cNvSpPr txBox="1"/>
          <p:nvPr/>
        </p:nvSpPr>
        <p:spPr>
          <a:xfrm>
            <a:off x="7482185" y="3673500"/>
            <a:ext cx="9699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AWS Lambda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C68A7AE5-4FE9-0041-83E6-4084BBDE81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32219" y="3134243"/>
            <a:ext cx="469900" cy="4699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EE116E4-B918-C64E-9F08-76926F0E93BD}"/>
              </a:ext>
            </a:extLst>
          </p:cNvPr>
          <p:cNvSpPr txBox="1"/>
          <p:nvPr/>
        </p:nvSpPr>
        <p:spPr>
          <a:xfrm>
            <a:off x="3782025" y="5646435"/>
            <a:ext cx="2301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Amazon CloudWatch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0346519E-F23D-814D-97D7-FF2944F38D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0717" y="5114486"/>
            <a:ext cx="469900" cy="469900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3FD8130-FF11-8142-9696-64DCF3CB05F4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5139533" y="3788916"/>
            <a:ext cx="2342652" cy="135134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75385D1-15DA-EE4A-920A-5CB0AB3B3A44}"/>
              </a:ext>
            </a:extLst>
          </p:cNvPr>
          <p:cNvCxnSpPr>
            <a:cxnSpLocks/>
            <a:stCxn id="52" idx="1"/>
            <a:endCxn id="36" idx="3"/>
          </p:cNvCxnSpPr>
          <p:nvPr/>
        </p:nvCxnSpPr>
        <p:spPr>
          <a:xfrm flipH="1">
            <a:off x="4358544" y="3369193"/>
            <a:ext cx="337367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26749188-DFBE-2645-B69B-6016F558E2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35438" y="5224726"/>
            <a:ext cx="469900" cy="4699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6F817E63-1B42-7D49-90FC-1FC9F39BFF31}"/>
              </a:ext>
            </a:extLst>
          </p:cNvPr>
          <p:cNvSpPr txBox="1"/>
          <p:nvPr/>
        </p:nvSpPr>
        <p:spPr>
          <a:xfrm>
            <a:off x="6802966" y="5753303"/>
            <a:ext cx="2301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Amazon Simple Storage Service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C905757-30A0-5C49-BDCE-11C8C834DCF0}"/>
              </a:ext>
            </a:extLst>
          </p:cNvPr>
          <p:cNvSpPr txBox="1"/>
          <p:nvPr/>
        </p:nvSpPr>
        <p:spPr>
          <a:xfrm>
            <a:off x="6802966" y="7860519"/>
            <a:ext cx="2301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Amazon Personalize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63E6CBAB-3795-4149-B463-C5FEC32441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18968" y="7250338"/>
            <a:ext cx="469900" cy="469900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EEE038B-FBD7-6445-ACF2-B8D741055195}"/>
              </a:ext>
            </a:extLst>
          </p:cNvPr>
          <p:cNvCxnSpPr>
            <a:cxnSpLocks/>
            <a:stCxn id="67" idx="0"/>
            <a:endCxn id="62" idx="2"/>
          </p:cNvCxnSpPr>
          <p:nvPr/>
        </p:nvCxnSpPr>
        <p:spPr>
          <a:xfrm flipV="1">
            <a:off x="7953918" y="5984135"/>
            <a:ext cx="0" cy="126620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EF88F21-262E-0346-AA1D-CE75DB696545}"/>
              </a:ext>
            </a:extLst>
          </p:cNvPr>
          <p:cNvCxnSpPr>
            <a:cxnSpLocks/>
            <a:stCxn id="61" idx="0"/>
            <a:endCxn id="51" idx="2"/>
          </p:cNvCxnSpPr>
          <p:nvPr/>
        </p:nvCxnSpPr>
        <p:spPr>
          <a:xfrm flipH="1" flipV="1">
            <a:off x="7967169" y="3904332"/>
            <a:ext cx="3219" cy="132039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F7648E8-6B4D-0145-818F-75C935CC9EAF}"/>
              </a:ext>
            </a:extLst>
          </p:cNvPr>
          <p:cNvSpPr txBox="1"/>
          <p:nvPr/>
        </p:nvSpPr>
        <p:spPr>
          <a:xfrm>
            <a:off x="3276475" y="7802743"/>
            <a:ext cx="9699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AWS Lambda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324EF4E9-5978-E54C-A5F9-47CBDF77C9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26509" y="7242220"/>
            <a:ext cx="469900" cy="469900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3DED6F7-CD12-0B44-B5DB-EB79ABC6D3A3}"/>
              </a:ext>
            </a:extLst>
          </p:cNvPr>
          <p:cNvCxnSpPr>
            <a:cxnSpLocks/>
            <a:stCxn id="82" idx="3"/>
            <a:endCxn id="55" idx="1"/>
          </p:cNvCxnSpPr>
          <p:nvPr/>
        </p:nvCxnSpPr>
        <p:spPr>
          <a:xfrm>
            <a:off x="3996409" y="7477170"/>
            <a:ext cx="1733918" cy="566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4A7037F-361B-AC45-8BA5-A4B4AD13C1B1}"/>
              </a:ext>
            </a:extLst>
          </p:cNvPr>
          <p:cNvSpPr txBox="1"/>
          <p:nvPr/>
        </p:nvSpPr>
        <p:spPr>
          <a:xfrm>
            <a:off x="-177332" y="7774169"/>
            <a:ext cx="2301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Amazon DynamoDB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163464DB-5201-1541-93B9-E501CA9ADF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8670" y="7250338"/>
            <a:ext cx="469900" cy="4699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3247577-C318-C349-A31A-88E6849EE296}"/>
              </a:ext>
            </a:extLst>
          </p:cNvPr>
          <p:cNvCxnSpPr>
            <a:cxnSpLocks/>
            <a:stCxn id="85" idx="3"/>
            <a:endCxn id="82" idx="1"/>
          </p:cNvCxnSpPr>
          <p:nvPr/>
        </p:nvCxnSpPr>
        <p:spPr>
          <a:xfrm flipV="1">
            <a:off x="1208570" y="7477170"/>
            <a:ext cx="2317939" cy="811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6E2BDB5-EB27-5F43-9156-27106BA7956D}"/>
              </a:ext>
            </a:extLst>
          </p:cNvPr>
          <p:cNvSpPr txBox="1"/>
          <p:nvPr/>
        </p:nvSpPr>
        <p:spPr>
          <a:xfrm>
            <a:off x="-173486" y="5695539"/>
            <a:ext cx="2301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Amazon API Gateway</a:t>
            </a:r>
          </a:p>
        </p:txBody>
      </p:sp>
      <p:pic>
        <p:nvPicPr>
          <p:cNvPr id="89" name="Graphic 88">
            <a:extLst>
              <a:ext uri="{FF2B5EF4-FFF2-40B4-BE49-F238E27FC236}">
                <a16:creationId xmlns:a16="http://schemas.microsoft.com/office/drawing/2014/main" id="{C1135B89-A72B-F246-A617-8CB38C40712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20431" y="5127537"/>
            <a:ext cx="514073" cy="514073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7ED9D2E-36AF-194D-A793-6A5B45626BB6}"/>
              </a:ext>
            </a:extLst>
          </p:cNvPr>
          <p:cNvCxnSpPr>
            <a:cxnSpLocks/>
          </p:cNvCxnSpPr>
          <p:nvPr/>
        </p:nvCxnSpPr>
        <p:spPr>
          <a:xfrm>
            <a:off x="965395" y="4101334"/>
            <a:ext cx="0" cy="78183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13E84EC-F9CB-5649-9BC2-A01B8CDFB302}"/>
              </a:ext>
            </a:extLst>
          </p:cNvPr>
          <p:cNvCxnSpPr>
            <a:cxnSpLocks/>
            <a:stCxn id="88" idx="2"/>
            <a:endCxn id="85" idx="0"/>
          </p:cNvCxnSpPr>
          <p:nvPr/>
        </p:nvCxnSpPr>
        <p:spPr>
          <a:xfrm flipH="1">
            <a:off x="973620" y="5926371"/>
            <a:ext cx="3846" cy="132396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E02D518-B8D7-8C43-A2C6-6F4C2B315C08}"/>
              </a:ext>
            </a:extLst>
          </p:cNvPr>
          <p:cNvCxnSpPr>
            <a:cxnSpLocks/>
          </p:cNvCxnSpPr>
          <p:nvPr/>
        </p:nvCxnSpPr>
        <p:spPr>
          <a:xfrm flipH="1">
            <a:off x="450311" y="379083"/>
            <a:ext cx="125934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63A34B0F-2D9C-5740-A407-F3F4E760A6D9}"/>
              </a:ext>
            </a:extLst>
          </p:cNvPr>
          <p:cNvSpPr txBox="1"/>
          <p:nvPr/>
        </p:nvSpPr>
        <p:spPr>
          <a:xfrm>
            <a:off x="1900176" y="209511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Flow of data</a:t>
            </a:r>
            <a:endParaRPr lang="en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F07018A-962E-E648-A5BF-13823448D43F}"/>
              </a:ext>
            </a:extLst>
          </p:cNvPr>
          <p:cNvSpPr txBox="1"/>
          <p:nvPr/>
        </p:nvSpPr>
        <p:spPr>
          <a:xfrm>
            <a:off x="1675583" y="3476977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작품 조회 로그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EF02C76-2225-014E-8527-826944B401C0}"/>
              </a:ext>
            </a:extLst>
          </p:cNvPr>
          <p:cNvSpPr txBox="1"/>
          <p:nvPr/>
        </p:nvSpPr>
        <p:spPr>
          <a:xfrm>
            <a:off x="5831675" y="4840320"/>
            <a:ext cx="134844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주기적으로</a:t>
            </a:r>
            <a:endParaRPr lang="en-US" altLang="ko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en-US" altLang="ko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하루</a:t>
            </a:r>
            <a:r>
              <a:rPr lang="en-US" altLang="ko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? 1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주</a:t>
            </a:r>
            <a:r>
              <a:rPr lang="en-US" altLang="ko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? 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한달</a:t>
            </a:r>
            <a:r>
              <a:rPr lang="en-US" altLang="ko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?)</a:t>
            </a:r>
          </a:p>
          <a:p>
            <a:pPr algn="ctr"/>
            <a:r>
              <a:rPr lang="en-US" altLang="ko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Lambda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실행</a:t>
            </a:r>
            <a:endParaRPr lang="en-US" altLang="ko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1CBB57C-210B-3440-BF1D-EE42B3CA7854}"/>
              </a:ext>
            </a:extLst>
          </p:cNvPr>
          <p:cNvSpPr txBox="1"/>
          <p:nvPr/>
        </p:nvSpPr>
        <p:spPr>
          <a:xfrm>
            <a:off x="5482826" y="3444762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작품 조회 로그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6EC8EF6-C5F2-C94D-8402-37F1EBC34A1B}"/>
              </a:ext>
            </a:extLst>
          </p:cNvPr>
          <p:cNvSpPr txBox="1"/>
          <p:nvPr/>
        </p:nvSpPr>
        <p:spPr>
          <a:xfrm>
            <a:off x="6942581" y="2245021"/>
            <a:ext cx="251222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주어진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날짜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범위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해당하는</a:t>
            </a:r>
            <a:endParaRPr lang="en-US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로그를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Log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databas에서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읽어와</a:t>
            </a:r>
            <a:endParaRPr lang="en-US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Amazon Personalize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맞는</a:t>
            </a:r>
            <a:r>
              <a:rPr lang="en-US" altLang="ko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포맷으로</a:t>
            </a:r>
            <a:endParaRPr lang="en-US" altLang="ko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ko-KR" alt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전처리한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후</a:t>
            </a:r>
            <a:r>
              <a:rPr lang="en-US" altLang="ko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S3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저장</a:t>
            </a:r>
            <a:endParaRPr lang="en-US" altLang="ko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28C7E47-4DB0-9D41-BD37-FCA31753F5EC}"/>
              </a:ext>
            </a:extLst>
          </p:cNvPr>
          <p:cNvSpPr txBox="1"/>
          <p:nvPr/>
        </p:nvSpPr>
        <p:spPr>
          <a:xfrm>
            <a:off x="8047930" y="4543558"/>
            <a:ext cx="1691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전처리한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작품 조회 로그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4BE4DB-DC8E-5E47-A6AD-599BC65474D8}"/>
              </a:ext>
            </a:extLst>
          </p:cNvPr>
          <p:cNvSpPr txBox="1"/>
          <p:nvPr/>
        </p:nvSpPr>
        <p:spPr>
          <a:xfrm>
            <a:off x="8235297" y="7094532"/>
            <a:ext cx="16450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S3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저장된 새로운</a:t>
            </a:r>
            <a:endParaRPr lang="en-US" altLang="ko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데이터를 바탕으로 학습</a:t>
            </a:r>
            <a:r>
              <a:rPr lang="en-US" altLang="ko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</a:p>
          <a:p>
            <a:pPr algn="ctr"/>
            <a:r>
              <a:rPr lang="en-US" altLang="ko-KR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BatchInferenceJob</a:t>
            </a:r>
            <a:r>
              <a:rPr lang="ko-KR" alt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으로</a:t>
            </a:r>
            <a:endParaRPr lang="en-US" altLang="ko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en-US" altLang="ko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S3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추천 데이터 저장</a:t>
            </a:r>
            <a:endParaRPr lang="en-US" altLang="ko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44FDB63-979A-4844-87A8-3E08ABC9AD55}"/>
              </a:ext>
            </a:extLst>
          </p:cNvPr>
          <p:cNvSpPr txBox="1"/>
          <p:nvPr/>
        </p:nvSpPr>
        <p:spPr>
          <a:xfrm>
            <a:off x="8047929" y="6669494"/>
            <a:ext cx="1691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전처리한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작품 조회 로그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EE88F63-3532-F64E-8E26-68AD63D17DB4}"/>
              </a:ext>
            </a:extLst>
          </p:cNvPr>
          <p:cNvSpPr txBox="1"/>
          <p:nvPr/>
        </p:nvSpPr>
        <p:spPr>
          <a:xfrm>
            <a:off x="2834883" y="6781656"/>
            <a:ext cx="190148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작품 추천 데이터가 생성되면</a:t>
            </a:r>
            <a:endParaRPr lang="en-US" altLang="ko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en-US" altLang="ko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DynamoDB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저장</a:t>
            </a:r>
            <a:endParaRPr lang="en-US" altLang="ko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A45F662-D885-A947-ABBB-E279261C8D6A}"/>
              </a:ext>
            </a:extLst>
          </p:cNvPr>
          <p:cNvSpPr txBox="1"/>
          <p:nvPr/>
        </p:nvSpPr>
        <p:spPr>
          <a:xfrm>
            <a:off x="4315487" y="7520131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작품 추천 데이터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A1F0351-D9BE-644E-AC42-5434ED936F44}"/>
              </a:ext>
            </a:extLst>
          </p:cNvPr>
          <p:cNvSpPr txBox="1"/>
          <p:nvPr/>
        </p:nvSpPr>
        <p:spPr>
          <a:xfrm>
            <a:off x="1981666" y="7598907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작품 추천 데이터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4D03696-0554-4F46-B78A-3988AAAD691F}"/>
              </a:ext>
            </a:extLst>
          </p:cNvPr>
          <p:cNvSpPr txBox="1"/>
          <p:nvPr/>
        </p:nvSpPr>
        <p:spPr>
          <a:xfrm>
            <a:off x="1028889" y="6488729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작품 추천 데이터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96FFA1F-E061-DE47-97BC-4D9367EFE1A9}"/>
              </a:ext>
            </a:extLst>
          </p:cNvPr>
          <p:cNvSpPr txBox="1"/>
          <p:nvPr/>
        </p:nvSpPr>
        <p:spPr>
          <a:xfrm>
            <a:off x="1121676" y="4314533"/>
            <a:ext cx="1973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사용자가 조회한 작품에 따라</a:t>
            </a:r>
          </a:p>
          <a:p>
            <a:pPr algn="ctr"/>
            <a:r>
              <a:rPr lang="en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추천 데이터 제공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7833E46-9187-6743-A578-E7FD23A10545}"/>
              </a:ext>
            </a:extLst>
          </p:cNvPr>
          <p:cNvSpPr txBox="1"/>
          <p:nvPr/>
        </p:nvSpPr>
        <p:spPr>
          <a:xfrm>
            <a:off x="708346" y="433015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데이터</a:t>
            </a:r>
            <a:r>
              <a:rPr 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종류</a:t>
            </a:r>
            <a:endParaRPr lang="en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D9DB688-86EF-5A45-B5BE-F8284EBF7AC0}"/>
              </a:ext>
            </a:extLst>
          </p:cNvPr>
          <p:cNvSpPr txBox="1"/>
          <p:nvPr/>
        </p:nvSpPr>
        <p:spPr>
          <a:xfrm>
            <a:off x="10103407" y="5759593"/>
            <a:ext cx="14814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Amazon Pinpoint</a:t>
            </a:r>
          </a:p>
        </p:txBody>
      </p:sp>
      <p:pic>
        <p:nvPicPr>
          <p:cNvPr id="123" name="Graphic 122">
            <a:extLst>
              <a:ext uri="{FF2B5EF4-FFF2-40B4-BE49-F238E27FC236}">
                <a16:creationId xmlns:a16="http://schemas.microsoft.com/office/drawing/2014/main" id="{FEEB12EA-F569-CE48-823A-54AF744DC6F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00533" y="5228761"/>
            <a:ext cx="469900" cy="469900"/>
          </a:xfrm>
          <a:prstGeom prst="rect">
            <a:avLst/>
          </a:prstGeom>
        </p:spPr>
      </p:pic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0EE448-FDD0-5A4D-B71B-D58EC339C3B3}"/>
              </a:ext>
            </a:extLst>
          </p:cNvPr>
          <p:cNvCxnSpPr>
            <a:cxnSpLocks/>
            <a:stCxn id="123" idx="1"/>
            <a:endCxn id="61" idx="3"/>
          </p:cNvCxnSpPr>
          <p:nvPr/>
        </p:nvCxnSpPr>
        <p:spPr>
          <a:xfrm flipH="1" flipV="1">
            <a:off x="8205340" y="5459678"/>
            <a:ext cx="2395195" cy="403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9281996-1567-904E-9E53-EEFE58BD5E0B}"/>
              </a:ext>
            </a:extLst>
          </p:cNvPr>
          <p:cNvSpPr txBox="1"/>
          <p:nvPr/>
        </p:nvSpPr>
        <p:spPr>
          <a:xfrm>
            <a:off x="8560934" y="5180459"/>
            <a:ext cx="1691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전처리한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작품 조회 로그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1DF1F699-3690-B54C-9665-6D36B9D1CB4D}"/>
              </a:ext>
            </a:extLst>
          </p:cNvPr>
          <p:cNvCxnSpPr>
            <a:cxnSpLocks/>
            <a:stCxn id="122" idx="2"/>
            <a:endCxn id="81" idx="2"/>
          </p:cNvCxnSpPr>
          <p:nvPr/>
        </p:nvCxnSpPr>
        <p:spPr>
          <a:xfrm rot="5400000">
            <a:off x="6281227" y="3470658"/>
            <a:ext cx="2043150" cy="7082685"/>
          </a:xfrm>
          <a:prstGeom prst="bentConnector3">
            <a:avLst>
              <a:gd name="adj1" fmla="val 111189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5432DA5B-B984-0A40-AEF9-275F7854F7C4}"/>
              </a:ext>
            </a:extLst>
          </p:cNvPr>
          <p:cNvSpPr txBox="1"/>
          <p:nvPr/>
        </p:nvSpPr>
        <p:spPr>
          <a:xfrm>
            <a:off x="10909065" y="6800299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작품 추천 데이터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2210A48A-D0D5-AC4B-BC03-08FB7CD91664}"/>
              </a:ext>
            </a:extLst>
          </p:cNvPr>
          <p:cNvCxnSpPr>
            <a:cxnSpLocks/>
            <a:stCxn id="41" idx="0"/>
            <a:endCxn id="123" idx="0"/>
          </p:cNvCxnSpPr>
          <p:nvPr/>
        </p:nvCxnSpPr>
        <p:spPr>
          <a:xfrm rot="16200000" flipH="1">
            <a:off x="4842819" y="-763903"/>
            <a:ext cx="2094518" cy="9890810"/>
          </a:xfrm>
          <a:prstGeom prst="bentConnector3">
            <a:avLst>
              <a:gd name="adj1" fmla="val -106413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5F3C76E7-0E9C-5543-91AB-40EA03FABCE3}"/>
              </a:ext>
            </a:extLst>
          </p:cNvPr>
          <p:cNvSpPr txBox="1"/>
          <p:nvPr/>
        </p:nvSpPr>
        <p:spPr>
          <a:xfrm>
            <a:off x="5160617" y="1051343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작품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추천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이메일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E8071F6-52A5-9040-A56E-57A9100D32FA}"/>
              </a:ext>
            </a:extLst>
          </p:cNvPr>
          <p:cNvSpPr txBox="1"/>
          <p:nvPr/>
        </p:nvSpPr>
        <p:spPr>
          <a:xfrm>
            <a:off x="10945739" y="4676622"/>
            <a:ext cx="15504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작품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조회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로그에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따라</a:t>
            </a:r>
            <a:endParaRPr lang="en-US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작품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추천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이메일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발송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232F84D8-5168-DE4B-A7FC-7C87B100FF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30327" y="7247886"/>
            <a:ext cx="469900" cy="4699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B1D9A3A-01FC-6342-849A-6F09F4B51F27}"/>
              </a:ext>
            </a:extLst>
          </p:cNvPr>
          <p:cNvSpPr txBox="1"/>
          <p:nvPr/>
        </p:nvSpPr>
        <p:spPr>
          <a:xfrm>
            <a:off x="4797855" y="7847879"/>
            <a:ext cx="2301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Amazon Simple Storage Service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023D4E3-DC11-1346-9B89-D6A3AF13FAFD}"/>
              </a:ext>
            </a:extLst>
          </p:cNvPr>
          <p:cNvCxnSpPr>
            <a:cxnSpLocks/>
            <a:stCxn id="55" idx="3"/>
            <a:endCxn id="67" idx="1"/>
          </p:cNvCxnSpPr>
          <p:nvPr/>
        </p:nvCxnSpPr>
        <p:spPr>
          <a:xfrm>
            <a:off x="6200227" y="7482836"/>
            <a:ext cx="1518741" cy="245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54C3810-14BB-4F49-9002-D6FD6023B6D1}"/>
              </a:ext>
            </a:extLst>
          </p:cNvPr>
          <p:cNvSpPr txBox="1"/>
          <p:nvPr/>
        </p:nvSpPr>
        <p:spPr>
          <a:xfrm>
            <a:off x="6363879" y="7512018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작품 추천 데이터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470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phic 35">
            <a:extLst>
              <a:ext uri="{FF2B5EF4-FFF2-40B4-BE49-F238E27FC236}">
                <a16:creationId xmlns:a16="http://schemas.microsoft.com/office/drawing/2014/main" id="{FFDEFB94-3896-B44B-BD43-4C6A43610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8642" y="3134243"/>
            <a:ext cx="469900" cy="4699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8005B28-52EC-5544-B786-23E4B804344F}"/>
              </a:ext>
            </a:extLst>
          </p:cNvPr>
          <p:cNvSpPr txBox="1"/>
          <p:nvPr/>
        </p:nvSpPr>
        <p:spPr>
          <a:xfrm>
            <a:off x="3587217" y="3662719"/>
            <a:ext cx="1072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Log database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6CE03F7F-6D3C-D341-A939-FF30A7D208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02880" y="3134243"/>
            <a:ext cx="483586" cy="4699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65265C4-061D-FB4C-8AF0-29DFC5C676FF}"/>
              </a:ext>
            </a:extLst>
          </p:cNvPr>
          <p:cNvSpPr txBox="1"/>
          <p:nvPr/>
        </p:nvSpPr>
        <p:spPr>
          <a:xfrm>
            <a:off x="408298" y="3706214"/>
            <a:ext cx="1072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Users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D32FAF2-4A5E-3D40-8712-46EABE9A0DC3}"/>
              </a:ext>
            </a:extLst>
          </p:cNvPr>
          <p:cNvCxnSpPr>
            <a:cxnSpLocks/>
            <a:stCxn id="36" idx="1"/>
            <a:endCxn id="41" idx="1"/>
          </p:cNvCxnSpPr>
          <p:nvPr/>
        </p:nvCxnSpPr>
        <p:spPr>
          <a:xfrm flipH="1">
            <a:off x="1186466" y="3369193"/>
            <a:ext cx="2702176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0DB95BB-EB4D-054F-A936-8F7D15F6FF8B}"/>
              </a:ext>
            </a:extLst>
          </p:cNvPr>
          <p:cNvSpPr txBox="1"/>
          <p:nvPr/>
        </p:nvSpPr>
        <p:spPr>
          <a:xfrm>
            <a:off x="7482185" y="3673500"/>
            <a:ext cx="9699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AWS Lambda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C68A7AE5-4FE9-0041-83E6-4084BBDE81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32219" y="3134243"/>
            <a:ext cx="469900" cy="4699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EE116E4-B918-C64E-9F08-76926F0E93BD}"/>
              </a:ext>
            </a:extLst>
          </p:cNvPr>
          <p:cNvSpPr txBox="1"/>
          <p:nvPr/>
        </p:nvSpPr>
        <p:spPr>
          <a:xfrm>
            <a:off x="3782025" y="5646435"/>
            <a:ext cx="2301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Amazon CloudWatch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0346519E-F23D-814D-97D7-FF2944F38D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0717" y="5114486"/>
            <a:ext cx="469900" cy="469900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3FD8130-FF11-8142-9696-64DCF3CB05F4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5139533" y="3788916"/>
            <a:ext cx="2342652" cy="135134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75385D1-15DA-EE4A-920A-5CB0AB3B3A44}"/>
              </a:ext>
            </a:extLst>
          </p:cNvPr>
          <p:cNvCxnSpPr>
            <a:cxnSpLocks/>
            <a:stCxn id="52" idx="1"/>
            <a:endCxn id="36" idx="3"/>
          </p:cNvCxnSpPr>
          <p:nvPr/>
        </p:nvCxnSpPr>
        <p:spPr>
          <a:xfrm flipH="1">
            <a:off x="4358544" y="3369193"/>
            <a:ext cx="337367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26749188-DFBE-2645-B69B-6016F558E2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35438" y="5224726"/>
            <a:ext cx="469900" cy="4699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6F817E63-1B42-7D49-90FC-1FC9F39BFF31}"/>
              </a:ext>
            </a:extLst>
          </p:cNvPr>
          <p:cNvSpPr txBox="1"/>
          <p:nvPr/>
        </p:nvSpPr>
        <p:spPr>
          <a:xfrm>
            <a:off x="6802966" y="5753303"/>
            <a:ext cx="2301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Amazon Simple Storage Service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C905757-30A0-5C49-BDCE-11C8C834DCF0}"/>
              </a:ext>
            </a:extLst>
          </p:cNvPr>
          <p:cNvSpPr txBox="1"/>
          <p:nvPr/>
        </p:nvSpPr>
        <p:spPr>
          <a:xfrm>
            <a:off x="6802966" y="7860519"/>
            <a:ext cx="2301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Amazon Personalize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63E6CBAB-3795-4149-B463-C5FEC32441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18968" y="7250338"/>
            <a:ext cx="469900" cy="469900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EEE038B-FBD7-6445-ACF2-B8D741055195}"/>
              </a:ext>
            </a:extLst>
          </p:cNvPr>
          <p:cNvCxnSpPr>
            <a:cxnSpLocks/>
            <a:stCxn id="67" idx="0"/>
            <a:endCxn id="62" idx="2"/>
          </p:cNvCxnSpPr>
          <p:nvPr/>
        </p:nvCxnSpPr>
        <p:spPr>
          <a:xfrm flipV="1">
            <a:off x="7953918" y="5984135"/>
            <a:ext cx="0" cy="126620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EF88F21-262E-0346-AA1D-CE75DB696545}"/>
              </a:ext>
            </a:extLst>
          </p:cNvPr>
          <p:cNvCxnSpPr>
            <a:cxnSpLocks/>
            <a:stCxn id="61" idx="0"/>
            <a:endCxn id="51" idx="2"/>
          </p:cNvCxnSpPr>
          <p:nvPr/>
        </p:nvCxnSpPr>
        <p:spPr>
          <a:xfrm flipH="1" flipV="1">
            <a:off x="7967169" y="3904332"/>
            <a:ext cx="3219" cy="132039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F7648E8-6B4D-0145-818F-75C935CC9EAF}"/>
              </a:ext>
            </a:extLst>
          </p:cNvPr>
          <p:cNvSpPr txBox="1"/>
          <p:nvPr/>
        </p:nvSpPr>
        <p:spPr>
          <a:xfrm>
            <a:off x="3276475" y="7802743"/>
            <a:ext cx="9699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AWS Lambda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324EF4E9-5978-E54C-A5F9-47CBDF77C9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26509" y="7242220"/>
            <a:ext cx="469900" cy="469900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3DED6F7-CD12-0B44-B5DB-EB79ABC6D3A3}"/>
              </a:ext>
            </a:extLst>
          </p:cNvPr>
          <p:cNvCxnSpPr>
            <a:cxnSpLocks/>
            <a:stCxn id="82" idx="3"/>
            <a:endCxn id="55" idx="1"/>
          </p:cNvCxnSpPr>
          <p:nvPr/>
        </p:nvCxnSpPr>
        <p:spPr>
          <a:xfrm>
            <a:off x="3996409" y="7477170"/>
            <a:ext cx="1733918" cy="566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4A7037F-361B-AC45-8BA5-A4B4AD13C1B1}"/>
              </a:ext>
            </a:extLst>
          </p:cNvPr>
          <p:cNvSpPr txBox="1"/>
          <p:nvPr/>
        </p:nvSpPr>
        <p:spPr>
          <a:xfrm>
            <a:off x="-177332" y="7774169"/>
            <a:ext cx="2301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Amazon DynamoDB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163464DB-5201-1541-93B9-E501CA9ADF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8670" y="7250338"/>
            <a:ext cx="469900" cy="4699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3247577-C318-C349-A31A-88E6849EE296}"/>
              </a:ext>
            </a:extLst>
          </p:cNvPr>
          <p:cNvCxnSpPr>
            <a:cxnSpLocks/>
            <a:stCxn id="85" idx="3"/>
            <a:endCxn id="82" idx="1"/>
          </p:cNvCxnSpPr>
          <p:nvPr/>
        </p:nvCxnSpPr>
        <p:spPr>
          <a:xfrm flipV="1">
            <a:off x="1208570" y="7477170"/>
            <a:ext cx="2317939" cy="811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6E2BDB5-EB27-5F43-9156-27106BA7956D}"/>
              </a:ext>
            </a:extLst>
          </p:cNvPr>
          <p:cNvSpPr txBox="1"/>
          <p:nvPr/>
        </p:nvSpPr>
        <p:spPr>
          <a:xfrm>
            <a:off x="-173486" y="5695539"/>
            <a:ext cx="2301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Amazon API Gateway</a:t>
            </a:r>
          </a:p>
        </p:txBody>
      </p:sp>
      <p:pic>
        <p:nvPicPr>
          <p:cNvPr id="89" name="Graphic 88">
            <a:extLst>
              <a:ext uri="{FF2B5EF4-FFF2-40B4-BE49-F238E27FC236}">
                <a16:creationId xmlns:a16="http://schemas.microsoft.com/office/drawing/2014/main" id="{C1135B89-A72B-F246-A617-8CB38C40712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20431" y="5127537"/>
            <a:ext cx="514073" cy="514073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7ED9D2E-36AF-194D-A793-6A5B45626BB6}"/>
              </a:ext>
            </a:extLst>
          </p:cNvPr>
          <p:cNvCxnSpPr>
            <a:cxnSpLocks/>
          </p:cNvCxnSpPr>
          <p:nvPr/>
        </p:nvCxnSpPr>
        <p:spPr>
          <a:xfrm>
            <a:off x="965395" y="4101334"/>
            <a:ext cx="0" cy="78183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13E84EC-F9CB-5649-9BC2-A01B8CDFB302}"/>
              </a:ext>
            </a:extLst>
          </p:cNvPr>
          <p:cNvCxnSpPr>
            <a:cxnSpLocks/>
            <a:stCxn id="88" idx="2"/>
            <a:endCxn id="85" idx="0"/>
          </p:cNvCxnSpPr>
          <p:nvPr/>
        </p:nvCxnSpPr>
        <p:spPr>
          <a:xfrm flipH="1">
            <a:off x="973620" y="5926371"/>
            <a:ext cx="3846" cy="132396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E02D518-B8D7-8C43-A2C6-6F4C2B315C08}"/>
              </a:ext>
            </a:extLst>
          </p:cNvPr>
          <p:cNvCxnSpPr>
            <a:cxnSpLocks/>
          </p:cNvCxnSpPr>
          <p:nvPr/>
        </p:nvCxnSpPr>
        <p:spPr>
          <a:xfrm flipH="1">
            <a:off x="450311" y="379083"/>
            <a:ext cx="125934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63A34B0F-2D9C-5740-A407-F3F4E760A6D9}"/>
              </a:ext>
            </a:extLst>
          </p:cNvPr>
          <p:cNvSpPr txBox="1"/>
          <p:nvPr/>
        </p:nvSpPr>
        <p:spPr>
          <a:xfrm>
            <a:off x="1831174" y="240583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Flow of data</a:t>
            </a:r>
            <a:endParaRPr lang="en-KR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F07018A-962E-E648-A5BF-13823448D43F}"/>
              </a:ext>
            </a:extLst>
          </p:cNvPr>
          <p:cNvSpPr txBox="1"/>
          <p:nvPr/>
        </p:nvSpPr>
        <p:spPr>
          <a:xfrm>
            <a:off x="1675583" y="3476977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작품 조회 로그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EF02C76-2225-014E-8527-826944B401C0}"/>
              </a:ext>
            </a:extLst>
          </p:cNvPr>
          <p:cNvSpPr txBox="1"/>
          <p:nvPr/>
        </p:nvSpPr>
        <p:spPr>
          <a:xfrm>
            <a:off x="5831675" y="4840320"/>
            <a:ext cx="134844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주기적으로</a:t>
            </a:r>
            <a:endParaRPr lang="en-US" altLang="ko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en-US" altLang="ko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하루</a:t>
            </a:r>
            <a:r>
              <a:rPr lang="en-US" altLang="ko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? 1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주</a:t>
            </a:r>
            <a:r>
              <a:rPr lang="en-US" altLang="ko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? 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한달</a:t>
            </a:r>
            <a:r>
              <a:rPr lang="en-US" altLang="ko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?)</a:t>
            </a:r>
          </a:p>
          <a:p>
            <a:pPr algn="ctr"/>
            <a:r>
              <a:rPr lang="en-US" altLang="ko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Lambda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실행</a:t>
            </a:r>
            <a:endParaRPr lang="en-US" altLang="ko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1CBB57C-210B-3440-BF1D-EE42B3CA7854}"/>
              </a:ext>
            </a:extLst>
          </p:cNvPr>
          <p:cNvSpPr txBox="1"/>
          <p:nvPr/>
        </p:nvSpPr>
        <p:spPr>
          <a:xfrm>
            <a:off x="5482826" y="3444762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작품 조회 로그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6EC8EF6-C5F2-C94D-8402-37F1EBC34A1B}"/>
              </a:ext>
            </a:extLst>
          </p:cNvPr>
          <p:cNvSpPr txBox="1"/>
          <p:nvPr/>
        </p:nvSpPr>
        <p:spPr>
          <a:xfrm>
            <a:off x="6942581" y="2245021"/>
            <a:ext cx="251222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주어진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날짜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범위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해당하는</a:t>
            </a:r>
            <a:endParaRPr lang="en-US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로그를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Log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databas에서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읽어와</a:t>
            </a:r>
            <a:endParaRPr lang="en-US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Amazon Personalize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맞는</a:t>
            </a:r>
            <a:r>
              <a:rPr lang="en-US" altLang="ko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포맷으로</a:t>
            </a:r>
            <a:endParaRPr lang="en-US" altLang="ko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ko-KR" alt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전처리한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후</a:t>
            </a:r>
            <a:r>
              <a:rPr lang="en-US" altLang="ko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S3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저장</a:t>
            </a:r>
            <a:endParaRPr lang="en-US" altLang="ko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28C7E47-4DB0-9D41-BD37-FCA31753F5EC}"/>
              </a:ext>
            </a:extLst>
          </p:cNvPr>
          <p:cNvSpPr txBox="1"/>
          <p:nvPr/>
        </p:nvSpPr>
        <p:spPr>
          <a:xfrm>
            <a:off x="8047930" y="4543558"/>
            <a:ext cx="1691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전처리한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작품 조회 로그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4BE4DB-DC8E-5E47-A6AD-599BC65474D8}"/>
              </a:ext>
            </a:extLst>
          </p:cNvPr>
          <p:cNvSpPr txBox="1"/>
          <p:nvPr/>
        </p:nvSpPr>
        <p:spPr>
          <a:xfrm>
            <a:off x="8235297" y="7094532"/>
            <a:ext cx="16450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S3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저장된 새로운</a:t>
            </a:r>
            <a:endParaRPr lang="en-US" altLang="ko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데이터를 바탕으로 학습</a:t>
            </a:r>
            <a:r>
              <a:rPr lang="en-US" altLang="ko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</a:p>
          <a:p>
            <a:pPr algn="ctr"/>
            <a:r>
              <a:rPr lang="en-US" altLang="ko-KR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BatchInferenceJob</a:t>
            </a:r>
            <a:r>
              <a:rPr lang="ko-KR" alt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으로</a:t>
            </a:r>
            <a:endParaRPr lang="en-US" altLang="ko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en-US" altLang="ko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S3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추천 데이터 저장</a:t>
            </a:r>
            <a:endParaRPr lang="en-US" altLang="ko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44FDB63-979A-4844-87A8-3E08ABC9AD55}"/>
              </a:ext>
            </a:extLst>
          </p:cNvPr>
          <p:cNvSpPr txBox="1"/>
          <p:nvPr/>
        </p:nvSpPr>
        <p:spPr>
          <a:xfrm>
            <a:off x="8047929" y="6669494"/>
            <a:ext cx="1691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전처리한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작품 조회 로그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EE88F63-3532-F64E-8E26-68AD63D17DB4}"/>
              </a:ext>
            </a:extLst>
          </p:cNvPr>
          <p:cNvSpPr txBox="1"/>
          <p:nvPr/>
        </p:nvSpPr>
        <p:spPr>
          <a:xfrm>
            <a:off x="2834883" y="6781656"/>
            <a:ext cx="190148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작품 추천 데이터가 생성되면</a:t>
            </a:r>
            <a:endParaRPr lang="en-US" altLang="ko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en-US" altLang="ko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DynamoDB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저장</a:t>
            </a:r>
            <a:endParaRPr lang="en-US" altLang="ko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A45F662-D885-A947-ABBB-E279261C8D6A}"/>
              </a:ext>
            </a:extLst>
          </p:cNvPr>
          <p:cNvSpPr txBox="1"/>
          <p:nvPr/>
        </p:nvSpPr>
        <p:spPr>
          <a:xfrm>
            <a:off x="4315487" y="7520131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작품 추천 데이터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A1F0351-D9BE-644E-AC42-5434ED936F44}"/>
              </a:ext>
            </a:extLst>
          </p:cNvPr>
          <p:cNvSpPr txBox="1"/>
          <p:nvPr/>
        </p:nvSpPr>
        <p:spPr>
          <a:xfrm>
            <a:off x="1981666" y="7598907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작품 추천 데이터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4D03696-0554-4F46-B78A-3988AAAD691F}"/>
              </a:ext>
            </a:extLst>
          </p:cNvPr>
          <p:cNvSpPr txBox="1"/>
          <p:nvPr/>
        </p:nvSpPr>
        <p:spPr>
          <a:xfrm>
            <a:off x="1028889" y="6488729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작품 추천 데이터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96FFA1F-E061-DE47-97BC-4D9367EFE1A9}"/>
              </a:ext>
            </a:extLst>
          </p:cNvPr>
          <p:cNvSpPr txBox="1"/>
          <p:nvPr/>
        </p:nvSpPr>
        <p:spPr>
          <a:xfrm>
            <a:off x="1121676" y="4314533"/>
            <a:ext cx="1973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사용자가 조회한 작품에 따라</a:t>
            </a:r>
          </a:p>
          <a:p>
            <a:pPr algn="ctr"/>
            <a:r>
              <a:rPr lang="en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추천 데이터 제공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7833E46-9187-6743-A578-E7FD23A10545}"/>
              </a:ext>
            </a:extLst>
          </p:cNvPr>
          <p:cNvSpPr txBox="1"/>
          <p:nvPr/>
        </p:nvSpPr>
        <p:spPr>
          <a:xfrm>
            <a:off x="708346" y="433015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데이터</a:t>
            </a:r>
            <a:r>
              <a:rPr 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종류</a:t>
            </a:r>
            <a:endParaRPr lang="en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D9DB688-86EF-5A45-B5BE-F8284EBF7AC0}"/>
              </a:ext>
            </a:extLst>
          </p:cNvPr>
          <p:cNvSpPr txBox="1"/>
          <p:nvPr/>
        </p:nvSpPr>
        <p:spPr>
          <a:xfrm>
            <a:off x="10103407" y="5759593"/>
            <a:ext cx="14814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Amazon Pinpoint</a:t>
            </a:r>
          </a:p>
        </p:txBody>
      </p:sp>
      <p:pic>
        <p:nvPicPr>
          <p:cNvPr id="123" name="Graphic 122">
            <a:extLst>
              <a:ext uri="{FF2B5EF4-FFF2-40B4-BE49-F238E27FC236}">
                <a16:creationId xmlns:a16="http://schemas.microsoft.com/office/drawing/2014/main" id="{FEEB12EA-F569-CE48-823A-54AF744DC6F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00533" y="5228761"/>
            <a:ext cx="469900" cy="469900"/>
          </a:xfrm>
          <a:prstGeom prst="rect">
            <a:avLst/>
          </a:prstGeom>
        </p:spPr>
      </p:pic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0EE448-FDD0-5A4D-B71B-D58EC339C3B3}"/>
              </a:ext>
            </a:extLst>
          </p:cNvPr>
          <p:cNvCxnSpPr>
            <a:cxnSpLocks/>
            <a:stCxn id="123" idx="1"/>
            <a:endCxn id="61" idx="3"/>
          </p:cNvCxnSpPr>
          <p:nvPr/>
        </p:nvCxnSpPr>
        <p:spPr>
          <a:xfrm flipH="1" flipV="1">
            <a:off x="8205340" y="5459678"/>
            <a:ext cx="2395195" cy="403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9281996-1567-904E-9E53-EEFE58BD5E0B}"/>
              </a:ext>
            </a:extLst>
          </p:cNvPr>
          <p:cNvSpPr txBox="1"/>
          <p:nvPr/>
        </p:nvSpPr>
        <p:spPr>
          <a:xfrm>
            <a:off x="8560934" y="5180459"/>
            <a:ext cx="1691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전처리한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작품 조회 로그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1DF1F699-3690-B54C-9665-6D36B9D1CB4D}"/>
              </a:ext>
            </a:extLst>
          </p:cNvPr>
          <p:cNvCxnSpPr>
            <a:cxnSpLocks/>
            <a:stCxn id="122" idx="2"/>
            <a:endCxn id="81" idx="2"/>
          </p:cNvCxnSpPr>
          <p:nvPr/>
        </p:nvCxnSpPr>
        <p:spPr>
          <a:xfrm rot="5400000">
            <a:off x="6281227" y="3470658"/>
            <a:ext cx="2043150" cy="7082685"/>
          </a:xfrm>
          <a:prstGeom prst="bentConnector3">
            <a:avLst>
              <a:gd name="adj1" fmla="val 111189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5432DA5B-B984-0A40-AEF9-275F7854F7C4}"/>
              </a:ext>
            </a:extLst>
          </p:cNvPr>
          <p:cNvSpPr txBox="1"/>
          <p:nvPr/>
        </p:nvSpPr>
        <p:spPr>
          <a:xfrm>
            <a:off x="10909065" y="6800299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작품 추천 데이터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2210A48A-D0D5-AC4B-BC03-08FB7CD91664}"/>
              </a:ext>
            </a:extLst>
          </p:cNvPr>
          <p:cNvCxnSpPr>
            <a:cxnSpLocks/>
            <a:stCxn id="41" idx="0"/>
            <a:endCxn id="123" idx="0"/>
          </p:cNvCxnSpPr>
          <p:nvPr/>
        </p:nvCxnSpPr>
        <p:spPr>
          <a:xfrm rot="16200000" flipH="1">
            <a:off x="4842819" y="-763903"/>
            <a:ext cx="2094518" cy="9890810"/>
          </a:xfrm>
          <a:prstGeom prst="bentConnector3">
            <a:avLst>
              <a:gd name="adj1" fmla="val -106413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5F3C76E7-0E9C-5543-91AB-40EA03FABCE3}"/>
              </a:ext>
            </a:extLst>
          </p:cNvPr>
          <p:cNvSpPr txBox="1"/>
          <p:nvPr/>
        </p:nvSpPr>
        <p:spPr>
          <a:xfrm>
            <a:off x="5160617" y="1051343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작품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추천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이메일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E8071F6-52A5-9040-A56E-57A9100D32FA}"/>
              </a:ext>
            </a:extLst>
          </p:cNvPr>
          <p:cNvSpPr txBox="1"/>
          <p:nvPr/>
        </p:nvSpPr>
        <p:spPr>
          <a:xfrm>
            <a:off x="10945739" y="4676622"/>
            <a:ext cx="15504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작품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조회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로그에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따라</a:t>
            </a:r>
            <a:endParaRPr lang="en-US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작품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추천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이메일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발송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232F84D8-5168-DE4B-A7FC-7C87B100FF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30327" y="7247886"/>
            <a:ext cx="469900" cy="4699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B1D9A3A-01FC-6342-849A-6F09F4B51F27}"/>
              </a:ext>
            </a:extLst>
          </p:cNvPr>
          <p:cNvSpPr txBox="1"/>
          <p:nvPr/>
        </p:nvSpPr>
        <p:spPr>
          <a:xfrm>
            <a:off x="4797855" y="7847879"/>
            <a:ext cx="2301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Amazon Simple Storage Service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023D4E3-DC11-1346-9B89-D6A3AF13FAFD}"/>
              </a:ext>
            </a:extLst>
          </p:cNvPr>
          <p:cNvCxnSpPr>
            <a:cxnSpLocks/>
            <a:stCxn id="55" idx="3"/>
            <a:endCxn id="67" idx="1"/>
          </p:cNvCxnSpPr>
          <p:nvPr/>
        </p:nvCxnSpPr>
        <p:spPr>
          <a:xfrm>
            <a:off x="6200227" y="7482836"/>
            <a:ext cx="1518741" cy="245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54C3810-14BB-4F49-9002-D6FD6023B6D1}"/>
              </a:ext>
            </a:extLst>
          </p:cNvPr>
          <p:cNvSpPr txBox="1"/>
          <p:nvPr/>
        </p:nvSpPr>
        <p:spPr>
          <a:xfrm>
            <a:off x="6363879" y="7512018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작품 추천 데이터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48D0EEA-6FF6-6347-B88C-BD6356F9D77B}"/>
                  </a:ext>
                </a:extLst>
              </p14:cNvPr>
              <p14:cNvContentPartPr/>
              <p14:nvPr/>
            </p14:nvContentPartPr>
            <p14:xfrm>
              <a:off x="4672825" y="5112971"/>
              <a:ext cx="5441400" cy="3321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48D0EEA-6FF6-6347-B88C-BD6356F9D77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64185" y="5103971"/>
                <a:ext cx="5459040" cy="333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4FD91FD-3E3D-E24A-9D2C-F33922FFDA1E}"/>
                  </a:ext>
                </a:extLst>
              </p14:cNvPr>
              <p14:cNvContentPartPr/>
              <p14:nvPr/>
            </p14:nvContentPartPr>
            <p14:xfrm>
              <a:off x="274345" y="4871051"/>
              <a:ext cx="4491720" cy="3747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4FD91FD-3E3D-E24A-9D2C-F33922FFDA1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5705" y="4862411"/>
                <a:ext cx="4509360" cy="37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E0C41B0-F883-624F-80C9-65AB8775361F}"/>
                  </a:ext>
                </a:extLst>
              </p14:cNvPr>
              <p14:cNvContentPartPr/>
              <p14:nvPr/>
            </p14:nvContentPartPr>
            <p14:xfrm>
              <a:off x="4032745" y="1768211"/>
              <a:ext cx="5795280" cy="4440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E0C41B0-F883-624F-80C9-65AB8775361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24105" y="1759211"/>
                <a:ext cx="5812920" cy="445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F2FBBBC-B9BE-984D-83BE-051F6C3C0D4A}"/>
                  </a:ext>
                </a:extLst>
              </p14:cNvPr>
              <p14:cNvContentPartPr/>
              <p14:nvPr/>
            </p14:nvContentPartPr>
            <p14:xfrm>
              <a:off x="9809305" y="4314131"/>
              <a:ext cx="2729520" cy="31734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F2FBBBC-B9BE-984D-83BE-051F6C3C0D4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800665" y="4305491"/>
                <a:ext cx="2747160" cy="31910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FE6335A-EB3C-1B4A-8F7B-CA08FAB743C2}"/>
              </a:ext>
            </a:extLst>
          </p:cNvPr>
          <p:cNvSpPr txBox="1"/>
          <p:nvPr/>
        </p:nvSpPr>
        <p:spPr>
          <a:xfrm>
            <a:off x="7005983" y="1295911"/>
            <a:ext cx="1810112" cy="461665"/>
          </a:xfrm>
          <a:prstGeom prst="rect">
            <a:avLst/>
          </a:prstGeom>
          <a:solidFill>
            <a:srgbClr val="FFFFFF">
              <a:alpha val="64706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BM HANNA 11yrs old" panose="020B0600000101010101" pitchFamily="34" charset="-127"/>
                <a:ea typeface="BM HANNA 11yrs old" panose="020B0600000101010101" pitchFamily="34" charset="-127"/>
              </a:rPr>
              <a:t>데이터 전처리</a:t>
            </a:r>
            <a:endParaRPr lang="en-KR" sz="2400" dirty="0">
              <a:solidFill>
                <a:schemeClr val="accent6">
                  <a:lumMod val="75000"/>
                </a:schemeClr>
              </a:solidFill>
              <a:latin typeface="BM HANNA 11yrs old" panose="020B0600000101010101" pitchFamily="34" charset="-127"/>
              <a:ea typeface="BM HANNA 11yrs old" panose="020B0600000101010101" pitchFamily="34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3BEE8C-6A3D-C647-967E-8E33AA11B456}"/>
              </a:ext>
            </a:extLst>
          </p:cNvPr>
          <p:cNvSpPr txBox="1"/>
          <p:nvPr/>
        </p:nvSpPr>
        <p:spPr>
          <a:xfrm>
            <a:off x="46780" y="6065648"/>
            <a:ext cx="4378122" cy="461665"/>
          </a:xfrm>
          <a:prstGeom prst="rect">
            <a:avLst/>
          </a:prstGeom>
          <a:solidFill>
            <a:srgbClr val="FFFFFF">
              <a:alpha val="64706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BM HANNA 11yrs old" panose="020B0600000101010101" pitchFamily="34" charset="-127"/>
                <a:ea typeface="BM HANNA 11yrs old" panose="020B0600000101010101" pitchFamily="34" charset="-127"/>
              </a:rPr>
              <a:t>S3</a:t>
            </a:r>
            <a:r>
              <a:rPr lang="ko-KR" altLang="en-US" sz="2400" dirty="0">
                <a:solidFill>
                  <a:srgbClr val="7030A0"/>
                </a:solidFill>
                <a:latin typeface="BM HANNA 11yrs old" panose="020B0600000101010101" pitchFamily="34" charset="-127"/>
                <a:ea typeface="BM HANNA 11yrs old" panose="020B0600000101010101" pitchFamily="34" charset="-127"/>
              </a:rPr>
              <a:t>의 작품 추천 데이터로 </a:t>
            </a:r>
            <a:r>
              <a:rPr lang="en-US" altLang="ko-KR" sz="2400" dirty="0">
                <a:solidFill>
                  <a:srgbClr val="7030A0"/>
                </a:solidFill>
                <a:latin typeface="BM HANNA 11yrs old" panose="020B0600000101010101" pitchFamily="34" charset="-127"/>
                <a:ea typeface="BM HANNA 11yrs old" panose="020B0600000101010101" pitchFamily="34" charset="-127"/>
              </a:rPr>
              <a:t>API</a:t>
            </a:r>
            <a:r>
              <a:rPr lang="ko-KR" altLang="en-US" sz="2400" dirty="0">
                <a:solidFill>
                  <a:srgbClr val="7030A0"/>
                </a:solidFill>
                <a:latin typeface="BM HANNA 11yrs old" panose="020B0600000101010101" pitchFamily="34" charset="-127"/>
                <a:ea typeface="BM HANNA 11yrs old" panose="020B0600000101010101" pitchFamily="34" charset="-127"/>
              </a:rPr>
              <a:t>구현 </a:t>
            </a:r>
            <a:endParaRPr lang="ko-KR" altLang="en-US" sz="2400" dirty="0">
              <a:solidFill>
                <a:srgbClr val="7030A0"/>
              </a:solidFill>
              <a:effectLst/>
              <a:latin typeface="BM HANNA 11yrs old" panose="020B0600000101010101" pitchFamily="34" charset="-127"/>
              <a:ea typeface="BM HANNA 11yrs old" panose="020B0600000101010101" pitchFamily="34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214C1C-5B73-0C49-ABCD-6DA50D83D8A2}"/>
              </a:ext>
            </a:extLst>
          </p:cNvPr>
          <p:cNvSpPr txBox="1"/>
          <p:nvPr/>
        </p:nvSpPr>
        <p:spPr>
          <a:xfrm>
            <a:off x="5785168" y="6175023"/>
            <a:ext cx="2976025" cy="1200329"/>
          </a:xfrm>
          <a:prstGeom prst="rect">
            <a:avLst/>
          </a:prstGeom>
          <a:solidFill>
            <a:srgbClr val="FFFFFF">
              <a:alpha val="6470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BM HANNA 11yrs old" panose="020B0600000101010101" pitchFamily="34" charset="-127"/>
                <a:ea typeface="BM HANNA 11yrs old" panose="020B0600000101010101" pitchFamily="34" charset="-127"/>
              </a:rPr>
              <a:t>Personalize</a:t>
            </a:r>
            <a:r>
              <a:rPr lang="ko-KR" altLang="en-US" sz="2400" dirty="0">
                <a:solidFill>
                  <a:schemeClr val="accent4">
                    <a:lumMod val="50000"/>
                  </a:schemeClr>
                </a:solidFill>
                <a:latin typeface="BM HANNA 11yrs old" panose="020B0600000101010101" pitchFamily="34" charset="-127"/>
                <a:ea typeface="BM HANNA 11yrs old" panose="020B0600000101010101" pitchFamily="34" charset="-127"/>
              </a:rPr>
              <a:t>로 추천 모델 구현 및 작품 추천 데이터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BM HANNA 11yrs old" panose="020B0600000101010101" pitchFamily="34" charset="-127"/>
                <a:ea typeface="BM HANNA 11yrs old" panose="020B0600000101010101" pitchFamily="34" charset="-127"/>
              </a:rPr>
              <a:t>S3</a:t>
            </a:r>
            <a:r>
              <a:rPr lang="ko-KR" altLang="en-US" sz="2400" dirty="0">
                <a:solidFill>
                  <a:schemeClr val="accent4">
                    <a:lumMod val="50000"/>
                  </a:schemeClr>
                </a:solidFill>
                <a:latin typeface="BM HANNA 11yrs old" panose="020B0600000101010101" pitchFamily="34" charset="-127"/>
                <a:ea typeface="BM HANNA 11yrs old" panose="020B0600000101010101" pitchFamily="34" charset="-127"/>
              </a:rPr>
              <a:t>에 저장 </a:t>
            </a:r>
            <a:endParaRPr lang="ko-KR" altLang="en-US" sz="2400" dirty="0">
              <a:solidFill>
                <a:schemeClr val="accent4">
                  <a:lumMod val="50000"/>
                </a:schemeClr>
              </a:solidFill>
              <a:effectLst/>
              <a:latin typeface="BM HANNA 11yrs old" panose="020B0600000101010101" pitchFamily="34" charset="-127"/>
              <a:ea typeface="BM HANNA 11yrs old" panose="020B0600000101010101" pitchFamily="34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D89F9D-D206-0547-9C3D-7C87A55CFF8C}"/>
              </a:ext>
            </a:extLst>
          </p:cNvPr>
          <p:cNvSpPr txBox="1"/>
          <p:nvPr/>
        </p:nvSpPr>
        <p:spPr>
          <a:xfrm>
            <a:off x="9900404" y="3691156"/>
            <a:ext cx="2567286" cy="1200329"/>
          </a:xfrm>
          <a:prstGeom prst="rect">
            <a:avLst/>
          </a:prstGeom>
          <a:solidFill>
            <a:srgbClr val="FFFFFF">
              <a:alpha val="6470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accent5">
                    <a:lumMod val="75000"/>
                  </a:schemeClr>
                </a:solidFill>
                <a:latin typeface="BM HANNA 11yrs old" panose="020B0600000101010101" pitchFamily="34" charset="-127"/>
                <a:ea typeface="BM HANNA 11yrs old" panose="020B0600000101010101" pitchFamily="34" charset="-127"/>
              </a:rPr>
              <a:t>유저별</a:t>
            </a:r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latin typeface="BM HANNA 11yrs old" panose="020B0600000101010101" pitchFamily="34" charset="-127"/>
                <a:ea typeface="BM HANNA 11yrs old" panose="020B0600000101010101" pitchFamily="34" charset="-127"/>
              </a:rPr>
              <a:t> 작품 추천 데이터에 따라 작품 추천 이메일 발송 </a:t>
            </a:r>
            <a:endParaRPr lang="ko-KR" altLang="en-US" sz="2400" dirty="0">
              <a:solidFill>
                <a:schemeClr val="accent5">
                  <a:lumMod val="75000"/>
                </a:schemeClr>
              </a:solidFill>
              <a:effectLst/>
              <a:latin typeface="BM HANNA 11yrs old" panose="020B0600000101010101" pitchFamily="34" charset="-127"/>
              <a:ea typeface="BM HANNA 11yrs 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399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phic 40">
            <a:extLst>
              <a:ext uri="{FF2B5EF4-FFF2-40B4-BE49-F238E27FC236}">
                <a16:creationId xmlns:a16="http://schemas.microsoft.com/office/drawing/2014/main" id="{6CE03F7F-6D3C-D341-A939-FF30A7D20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02880" y="3134243"/>
            <a:ext cx="483586" cy="4699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65265C4-061D-FB4C-8AF0-29DFC5C676FF}"/>
              </a:ext>
            </a:extLst>
          </p:cNvPr>
          <p:cNvSpPr txBox="1"/>
          <p:nvPr/>
        </p:nvSpPr>
        <p:spPr>
          <a:xfrm>
            <a:off x="408298" y="3706214"/>
            <a:ext cx="1072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Users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D32FAF2-4A5E-3D40-8712-46EABE9A0DC3}"/>
              </a:ext>
            </a:extLst>
          </p:cNvPr>
          <p:cNvCxnSpPr>
            <a:cxnSpLocks/>
            <a:endCxn id="41" idx="1"/>
          </p:cNvCxnSpPr>
          <p:nvPr/>
        </p:nvCxnSpPr>
        <p:spPr>
          <a:xfrm flipH="1">
            <a:off x="1186466" y="3369193"/>
            <a:ext cx="2702176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phic 51">
            <a:extLst>
              <a:ext uri="{FF2B5EF4-FFF2-40B4-BE49-F238E27FC236}">
                <a16:creationId xmlns:a16="http://schemas.microsoft.com/office/drawing/2014/main" id="{C68A7AE5-4FE9-0041-83E6-4084BBDE8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65044" y="1335883"/>
            <a:ext cx="469900" cy="4699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75385D1-15DA-EE4A-920A-5CB0AB3B3A44}"/>
              </a:ext>
            </a:extLst>
          </p:cNvPr>
          <p:cNvCxnSpPr>
            <a:cxnSpLocks/>
            <a:stCxn id="1026" idx="1"/>
            <a:endCxn id="63" idx="3"/>
          </p:cNvCxnSpPr>
          <p:nvPr/>
        </p:nvCxnSpPr>
        <p:spPr>
          <a:xfrm flipH="1">
            <a:off x="4368314" y="3369193"/>
            <a:ext cx="171551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26749188-DFBE-2645-B69B-6016F558E2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31676" y="3134243"/>
            <a:ext cx="469900" cy="46990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63A34B0F-2D9C-5740-A407-F3F4E760A6D9}"/>
              </a:ext>
            </a:extLst>
          </p:cNvPr>
          <p:cNvSpPr txBox="1"/>
          <p:nvPr/>
        </p:nvSpPr>
        <p:spPr>
          <a:xfrm>
            <a:off x="1829646" y="209511"/>
            <a:ext cx="16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Preprocessing</a:t>
            </a:r>
            <a:endParaRPr lang="en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F07018A-962E-E648-A5BF-13823448D43F}"/>
              </a:ext>
            </a:extLst>
          </p:cNvPr>
          <p:cNvSpPr txBox="1"/>
          <p:nvPr/>
        </p:nvSpPr>
        <p:spPr>
          <a:xfrm>
            <a:off x="1675583" y="3476977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작품 조회 로그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1CBB57C-210B-3440-BF1D-EE42B3CA7854}"/>
              </a:ext>
            </a:extLst>
          </p:cNvPr>
          <p:cNvSpPr txBox="1"/>
          <p:nvPr/>
        </p:nvSpPr>
        <p:spPr>
          <a:xfrm>
            <a:off x="5713936" y="2229185"/>
            <a:ext cx="117211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CTAS Query </a:t>
            </a:r>
          </a:p>
          <a:p>
            <a:pPr algn="ctr"/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For </a:t>
            </a:r>
          </a:p>
          <a:p>
            <a:pPr algn="ctr"/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Avro transform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0EE448-FDD0-5A4D-B71B-D58EC339C3B3}"/>
              </a:ext>
            </a:extLst>
          </p:cNvPr>
          <p:cNvCxnSpPr>
            <a:cxnSpLocks/>
            <a:endCxn id="61" idx="3"/>
          </p:cNvCxnSpPr>
          <p:nvPr/>
        </p:nvCxnSpPr>
        <p:spPr>
          <a:xfrm flipH="1" flipV="1">
            <a:off x="8701578" y="3369195"/>
            <a:ext cx="2395195" cy="403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phic 60">
            <a:extLst>
              <a:ext uri="{FF2B5EF4-FFF2-40B4-BE49-F238E27FC236}">
                <a16:creationId xmlns:a16="http://schemas.microsoft.com/office/drawing/2014/main" id="{CB66885F-963B-0C41-B316-72BB4A3A38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98414" y="3134243"/>
            <a:ext cx="469900" cy="469900"/>
          </a:xfrm>
          <a:prstGeom prst="rect">
            <a:avLst/>
          </a:prstGeom>
        </p:spPr>
      </p:pic>
      <p:pic>
        <p:nvPicPr>
          <p:cNvPr id="1026" name="Picture 2" descr="AWS Athena 2019 review. This is part of a blog post series… | by Ricardo  Mayerhofer | Medium">
            <a:extLst>
              <a:ext uri="{FF2B5EF4-FFF2-40B4-BE49-F238E27FC236}">
                <a16:creationId xmlns:a16="http://schemas.microsoft.com/office/drawing/2014/main" id="{D63BECC5-3230-B346-93D9-C9B0EB78D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824" y="3134243"/>
            <a:ext cx="475478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Straight Arrow Connector 58">
            <a:extLst>
              <a:ext uri="{FF2B5EF4-FFF2-40B4-BE49-F238E27FC236}">
                <a16:creationId xmlns:a16="http://schemas.microsoft.com/office/drawing/2014/main" id="{560AE7BF-0568-B045-BAE8-20A766611254}"/>
              </a:ext>
            </a:extLst>
          </p:cNvPr>
          <p:cNvCxnSpPr>
            <a:cxnSpLocks/>
            <a:stCxn id="61" idx="1"/>
            <a:endCxn id="1026" idx="3"/>
          </p:cNvCxnSpPr>
          <p:nvPr/>
        </p:nvCxnSpPr>
        <p:spPr>
          <a:xfrm flipH="1">
            <a:off x="6559302" y="3369193"/>
            <a:ext cx="167237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E753005-0509-5F4B-A30D-22D319FD7495}"/>
              </a:ext>
            </a:extLst>
          </p:cNvPr>
          <p:cNvSpPr txBox="1"/>
          <p:nvPr/>
        </p:nvSpPr>
        <p:spPr>
          <a:xfrm>
            <a:off x="7786792" y="3668301"/>
            <a:ext cx="1359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Transformed Data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5EB5731-6C54-7041-99AA-2DBB56A95EDB}"/>
              </a:ext>
            </a:extLst>
          </p:cNvPr>
          <p:cNvSpPr txBox="1"/>
          <p:nvPr/>
        </p:nvSpPr>
        <p:spPr>
          <a:xfrm>
            <a:off x="3313718" y="3639393"/>
            <a:ext cx="1566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Origin Data from Log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D8EEF01-0252-FB47-8391-2AF6AF846B2A}"/>
              </a:ext>
            </a:extLst>
          </p:cNvPr>
          <p:cNvSpPr txBox="1"/>
          <p:nvPr/>
        </p:nvSpPr>
        <p:spPr>
          <a:xfrm>
            <a:off x="5990382" y="3628311"/>
            <a:ext cx="66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Athena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028" name="Picture 4" descr="AWS Icon Set | A Cloud Xpert">
            <a:extLst>
              <a:ext uri="{FF2B5EF4-FFF2-40B4-BE49-F238E27FC236}">
                <a16:creationId xmlns:a16="http://schemas.microsoft.com/office/drawing/2014/main" id="{B5C5544C-E8C1-D940-ACCF-3E87F712B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168" y="1428943"/>
            <a:ext cx="469900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76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02C65-3BED-3445-9B8B-BB5CA36FA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Proprocessing</a:t>
            </a:r>
            <a:endParaRPr kumimoji="1" lang="ko-Kore-KR" altLang="en-US" dirty="0"/>
          </a:p>
        </p:txBody>
      </p:sp>
      <p:pic>
        <p:nvPicPr>
          <p:cNvPr id="3" name="Graphic 40">
            <a:extLst>
              <a:ext uri="{FF2B5EF4-FFF2-40B4-BE49-F238E27FC236}">
                <a16:creationId xmlns:a16="http://schemas.microsoft.com/office/drawing/2014/main" id="{1D6514D2-7C09-0442-B078-332A1B103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799015" y="2479485"/>
            <a:ext cx="919689" cy="893661"/>
          </a:xfrm>
          <a:prstGeom prst="rect">
            <a:avLst/>
          </a:prstGeom>
        </p:spPr>
      </p:pic>
      <p:cxnSp>
        <p:nvCxnSpPr>
          <p:cNvPr id="5" name="Straight Arrow Connector 45">
            <a:extLst>
              <a:ext uri="{FF2B5EF4-FFF2-40B4-BE49-F238E27FC236}">
                <a16:creationId xmlns:a16="http://schemas.microsoft.com/office/drawing/2014/main" id="{C891BF51-09DF-2843-993D-CDA40EF7416E}"/>
              </a:ext>
            </a:extLst>
          </p:cNvPr>
          <p:cNvCxnSpPr>
            <a:cxnSpLocks/>
            <a:stCxn id="13" idx="1"/>
            <a:endCxn id="3" idx="1"/>
          </p:cNvCxnSpPr>
          <p:nvPr/>
        </p:nvCxnSpPr>
        <p:spPr>
          <a:xfrm flipH="1" flipV="1">
            <a:off x="2718704" y="2926316"/>
            <a:ext cx="1418082" cy="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1">
            <a:extLst>
              <a:ext uri="{FF2B5EF4-FFF2-40B4-BE49-F238E27FC236}">
                <a16:creationId xmlns:a16="http://schemas.microsoft.com/office/drawing/2014/main" id="{3E84C0EF-03CE-D44E-8FFA-3F0412F95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1416" y="5831908"/>
            <a:ext cx="1095172" cy="1095172"/>
          </a:xfrm>
          <a:prstGeom prst="rect">
            <a:avLst/>
          </a:prstGeom>
        </p:spPr>
      </p:pic>
      <p:cxnSp>
        <p:nvCxnSpPr>
          <p:cNvPr id="7" name="Straight Arrow Connector 58">
            <a:extLst>
              <a:ext uri="{FF2B5EF4-FFF2-40B4-BE49-F238E27FC236}">
                <a16:creationId xmlns:a16="http://schemas.microsoft.com/office/drawing/2014/main" id="{ABBE6E7C-B701-A641-B236-ADF887A21AEF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 flipV="1">
            <a:off x="5261063" y="2926317"/>
            <a:ext cx="1411062" cy="2229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9CEFAB-B646-6249-BBB8-5BA449B41E91}"/>
              </a:ext>
            </a:extLst>
          </p:cNvPr>
          <p:cNvSpPr txBox="1"/>
          <p:nvPr/>
        </p:nvSpPr>
        <p:spPr>
          <a:xfrm>
            <a:off x="6757104" y="1786307"/>
            <a:ext cx="117211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CTAS Query </a:t>
            </a:r>
          </a:p>
          <a:p>
            <a:pPr algn="ctr"/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For </a:t>
            </a:r>
          </a:p>
          <a:p>
            <a:pPr algn="ctr"/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Avro transform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3" name="Graphic 60">
            <a:extLst>
              <a:ext uri="{FF2B5EF4-FFF2-40B4-BE49-F238E27FC236}">
                <a16:creationId xmlns:a16="http://schemas.microsoft.com/office/drawing/2014/main" id="{7C504F88-012A-5845-83D1-2357F0EBD0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36786" y="2364178"/>
            <a:ext cx="1124277" cy="1124277"/>
          </a:xfrm>
          <a:prstGeom prst="rect">
            <a:avLst/>
          </a:prstGeom>
        </p:spPr>
      </p:pic>
      <p:pic>
        <p:nvPicPr>
          <p:cNvPr id="14" name="Picture 2" descr="AWS Athena 2019 review. This is part of a blog post series… | by Ricardo  Mayerhofer | Medium">
            <a:extLst>
              <a:ext uri="{FF2B5EF4-FFF2-40B4-BE49-F238E27FC236}">
                <a16:creationId xmlns:a16="http://schemas.microsoft.com/office/drawing/2014/main" id="{25864F6C-7AE8-6249-B5D0-3D1475C2E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125" y="2386471"/>
            <a:ext cx="1137622" cy="112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58">
            <a:extLst>
              <a:ext uri="{FF2B5EF4-FFF2-40B4-BE49-F238E27FC236}">
                <a16:creationId xmlns:a16="http://schemas.microsoft.com/office/drawing/2014/main" id="{8DED0CC0-BDD5-5D48-9C4D-786B9AE25FFB}"/>
              </a:ext>
            </a:extLst>
          </p:cNvPr>
          <p:cNvCxnSpPr>
            <a:cxnSpLocks/>
            <a:stCxn id="25" idx="1"/>
            <a:endCxn id="14" idx="3"/>
          </p:cNvCxnSpPr>
          <p:nvPr/>
        </p:nvCxnSpPr>
        <p:spPr>
          <a:xfrm flipH="1">
            <a:off x="7809747" y="2948610"/>
            <a:ext cx="1411062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 descr="AWS Icon Set | A Cloud Xpert">
            <a:extLst>
              <a:ext uri="{FF2B5EF4-FFF2-40B4-BE49-F238E27FC236}">
                <a16:creationId xmlns:a16="http://schemas.microsoft.com/office/drawing/2014/main" id="{DA85A535-FB86-8F44-8665-4BF1EA784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86" y="5858330"/>
            <a:ext cx="1068750" cy="106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C48D1A2-F55A-1A43-87F6-D94CB7472BF7}"/>
              </a:ext>
            </a:extLst>
          </p:cNvPr>
          <p:cNvSpPr txBox="1"/>
          <p:nvPr/>
        </p:nvSpPr>
        <p:spPr>
          <a:xfrm>
            <a:off x="3227333" y="3488455"/>
            <a:ext cx="2943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Origin Data </a:t>
            </a:r>
          </a:p>
          <a:p>
            <a:pPr algn="ctr"/>
            <a:r>
              <a:rPr kumimoji="1" lang="en-US" altLang="ko-Kore-KR" dirty="0"/>
              <a:t>From</a:t>
            </a:r>
          </a:p>
          <a:p>
            <a:pPr algn="ctr"/>
            <a:r>
              <a:rPr kumimoji="1" lang="en-US" altLang="ko-Kore-KR" dirty="0"/>
              <a:t>Log</a:t>
            </a:r>
            <a:endParaRPr kumimoji="1" lang="ko-Kore-KR" altLang="en-US" dirty="0"/>
          </a:p>
        </p:txBody>
      </p:sp>
      <p:pic>
        <p:nvPicPr>
          <p:cNvPr id="25" name="Graphic 60">
            <a:extLst>
              <a:ext uri="{FF2B5EF4-FFF2-40B4-BE49-F238E27FC236}">
                <a16:creationId xmlns:a16="http://schemas.microsoft.com/office/drawing/2014/main" id="{32A6A265-160D-7D46-B224-F0FB1E8BFD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20809" y="2386471"/>
            <a:ext cx="1124277" cy="112427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659CC2E-5CFB-174C-89EC-67D6A540AEA7}"/>
              </a:ext>
            </a:extLst>
          </p:cNvPr>
          <p:cNvSpPr txBox="1"/>
          <p:nvPr/>
        </p:nvSpPr>
        <p:spPr>
          <a:xfrm>
            <a:off x="5769345" y="3562906"/>
            <a:ext cx="294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AWS Athena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F74CCE-25E3-B940-8CE6-5138F8B23995}"/>
              </a:ext>
            </a:extLst>
          </p:cNvPr>
          <p:cNvSpPr txBox="1"/>
          <p:nvPr/>
        </p:nvSpPr>
        <p:spPr>
          <a:xfrm>
            <a:off x="8311357" y="3572549"/>
            <a:ext cx="2943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Transformed Data</a:t>
            </a:r>
          </a:p>
          <a:p>
            <a:pPr algn="ctr"/>
            <a:r>
              <a:rPr kumimoji="1" lang="en-US" altLang="ko-Kore-KR" dirty="0"/>
              <a:t>(AVRO)</a:t>
            </a:r>
            <a:endParaRPr kumimoji="1" lang="ko-Kore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DE21DF-B5C6-8F45-91A7-A31D7DDC8465}"/>
              </a:ext>
            </a:extLst>
          </p:cNvPr>
          <p:cNvSpPr txBox="1"/>
          <p:nvPr/>
        </p:nvSpPr>
        <p:spPr>
          <a:xfrm>
            <a:off x="2848595" y="2871174"/>
            <a:ext cx="91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Log</a:t>
            </a:r>
            <a:endParaRPr kumimoji="1" lang="ko-Kore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04109F-2329-724A-B8FB-304A7EF8D509}"/>
              </a:ext>
            </a:extLst>
          </p:cNvPr>
          <p:cNvSpPr txBox="1"/>
          <p:nvPr/>
        </p:nvSpPr>
        <p:spPr>
          <a:xfrm>
            <a:off x="3227333" y="7092302"/>
            <a:ext cx="2943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 err="1"/>
              <a:t>EventBridge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(CloudWatch Event)</a:t>
            </a:r>
            <a:endParaRPr kumimoji="1" lang="ko-Kore-KR" altLang="en-US" dirty="0"/>
          </a:p>
        </p:txBody>
      </p:sp>
      <p:cxnSp>
        <p:nvCxnSpPr>
          <p:cNvPr id="52" name="Straight Arrow Connector 58">
            <a:extLst>
              <a:ext uri="{FF2B5EF4-FFF2-40B4-BE49-F238E27FC236}">
                <a16:creationId xmlns:a16="http://schemas.microsoft.com/office/drawing/2014/main" id="{FECB8DB6-D39F-F94C-8290-96B2D3024616}"/>
              </a:ext>
            </a:extLst>
          </p:cNvPr>
          <p:cNvCxnSpPr>
            <a:cxnSpLocks/>
            <a:stCxn id="6" idx="1"/>
            <a:endCxn id="19" idx="3"/>
          </p:cNvCxnSpPr>
          <p:nvPr/>
        </p:nvCxnSpPr>
        <p:spPr>
          <a:xfrm flipH="1">
            <a:off x="5205536" y="6379494"/>
            <a:ext cx="1375880" cy="1321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97025F6-2CB5-5E46-9CBF-31CF17E562B8}"/>
              </a:ext>
            </a:extLst>
          </p:cNvPr>
          <p:cNvSpPr txBox="1"/>
          <p:nvPr/>
        </p:nvSpPr>
        <p:spPr>
          <a:xfrm>
            <a:off x="4538378" y="6026392"/>
            <a:ext cx="262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Cron trigger</a:t>
            </a:r>
            <a:endParaRPr kumimoji="1" lang="ko-Kore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14C420-1C97-5944-BDB5-A039FDE951FA}"/>
              </a:ext>
            </a:extLst>
          </p:cNvPr>
          <p:cNvSpPr txBox="1"/>
          <p:nvPr/>
        </p:nvSpPr>
        <p:spPr>
          <a:xfrm>
            <a:off x="5695883" y="6987388"/>
            <a:ext cx="294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Lambda for CTAS Query</a:t>
            </a:r>
            <a:endParaRPr kumimoji="1" lang="ko-Kore-KR" altLang="en-US" dirty="0"/>
          </a:p>
        </p:txBody>
      </p:sp>
      <p:sp>
        <p:nvSpPr>
          <p:cNvPr id="58" name="위쪽 화살표[U] 57">
            <a:extLst>
              <a:ext uri="{FF2B5EF4-FFF2-40B4-BE49-F238E27FC236}">
                <a16:creationId xmlns:a16="http://schemas.microsoft.com/office/drawing/2014/main" id="{AF45045C-5E9F-6349-9E10-D538391AE402}"/>
              </a:ext>
            </a:extLst>
          </p:cNvPr>
          <p:cNvSpPr/>
          <p:nvPr/>
        </p:nvSpPr>
        <p:spPr>
          <a:xfrm>
            <a:off x="6940490" y="4115711"/>
            <a:ext cx="600891" cy="15287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6138B1-80CD-554C-9F07-BC33FC8B8CCF}"/>
              </a:ext>
            </a:extLst>
          </p:cNvPr>
          <p:cNvSpPr txBox="1"/>
          <p:nvPr/>
        </p:nvSpPr>
        <p:spPr>
          <a:xfrm>
            <a:off x="6940490" y="4810544"/>
            <a:ext cx="262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Execute Query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9026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</TotalTime>
  <Words>346</Words>
  <Application>Microsoft Macintosh PowerPoint</Application>
  <PresentationFormat>사용자 지정</PresentationFormat>
  <Paragraphs>111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BM HANNA 11yrs old</vt:lpstr>
      <vt:lpstr>NanumGothic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Proprocessing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김명재</dc:creator>
  <cp:lastModifiedBy>m116478</cp:lastModifiedBy>
  <cp:revision>17</cp:revision>
  <dcterms:created xsi:type="dcterms:W3CDTF">2020-08-15T07:36:18Z</dcterms:created>
  <dcterms:modified xsi:type="dcterms:W3CDTF">2020-09-13T08:13:15Z</dcterms:modified>
</cp:coreProperties>
</file>