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A9D-EA6E-4D2B-8CDF-4B30E5DE822E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63" y="3623565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43" y="4431101"/>
            <a:ext cx="14974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A5363222-8AFA-4130-BF7F-695888E8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63" y="5059594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BD0AE503-A95B-494D-9B15-58F0CE8A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42" y="5902676"/>
            <a:ext cx="150560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6A5593C0-0400-4CC6-8C3B-F8B02D59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63" y="6501666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D784FA6-E834-4C1A-8D40-9DB68E20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46" y="7355487"/>
            <a:ext cx="150190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DDA89-8830-44C6-B913-5C196B2143A2}"/>
              </a:ext>
            </a:extLst>
          </p:cNvPr>
          <p:cNvSpPr/>
          <p:nvPr/>
        </p:nvSpPr>
        <p:spPr>
          <a:xfrm>
            <a:off x="3389232" y="5994686"/>
            <a:ext cx="1985963" cy="2735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29724BD-5104-4CB2-9ECF-3420FFA7B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4590" y="5996473"/>
            <a:ext cx="428625" cy="4286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CBF2C8-EE0E-4DA0-8AB9-36B4E4F13E0E}"/>
              </a:ext>
            </a:extLst>
          </p:cNvPr>
          <p:cNvSpPr/>
          <p:nvPr/>
        </p:nvSpPr>
        <p:spPr>
          <a:xfrm>
            <a:off x="7407126" y="5994686"/>
            <a:ext cx="1985963" cy="2735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B874A74-57E1-4D65-9297-637F4E439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2483" y="5996473"/>
            <a:ext cx="428625" cy="428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0D88C4-0C2D-4109-A046-0A8E233040A9}"/>
              </a:ext>
            </a:extLst>
          </p:cNvPr>
          <p:cNvSpPr/>
          <p:nvPr/>
        </p:nvSpPr>
        <p:spPr>
          <a:xfrm>
            <a:off x="3388518" y="2698665"/>
            <a:ext cx="1985963" cy="30896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B0A06D-1E83-44DA-BF16-747B46FFE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9232" y="2700451"/>
            <a:ext cx="428625" cy="4338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04B023-460B-43C7-A149-548F50D73FCF}"/>
              </a:ext>
            </a:extLst>
          </p:cNvPr>
          <p:cNvSpPr/>
          <p:nvPr/>
        </p:nvSpPr>
        <p:spPr>
          <a:xfrm>
            <a:off x="7407126" y="2698665"/>
            <a:ext cx="1985963" cy="30896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A2C6D1D-ED8F-4A56-94C4-7EBBC23FD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7840" y="2700451"/>
            <a:ext cx="428625" cy="4338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6CA838-E3C2-4229-A8FE-10793E3511D9}"/>
              </a:ext>
            </a:extLst>
          </p:cNvPr>
          <p:cNvSpPr/>
          <p:nvPr/>
        </p:nvSpPr>
        <p:spPr>
          <a:xfrm>
            <a:off x="3315500" y="1837496"/>
            <a:ext cx="2126174" cy="7200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5EF59-1B96-4898-9F89-308E7D795DDA}"/>
              </a:ext>
            </a:extLst>
          </p:cNvPr>
          <p:cNvSpPr/>
          <p:nvPr/>
        </p:nvSpPr>
        <p:spPr>
          <a:xfrm>
            <a:off x="7337020" y="1837496"/>
            <a:ext cx="2126174" cy="7200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18958EB-DEA4-40DB-B52C-1861F5290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206" y="4930741"/>
            <a:ext cx="1409097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Immuta</a:t>
            </a: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Load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5B4DDDBB-6489-4C8A-BF87-ACF88C8D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438781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1">
            <a:extLst>
              <a:ext uri="{FF2B5EF4-FFF2-40B4-BE49-F238E27FC236}">
                <a16:creationId xmlns:a16="http://schemas.microsoft.com/office/drawing/2014/main" id="{1606E1C0-864E-4C35-8FFE-4F42F9E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206" y="3727367"/>
            <a:ext cx="1409097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FID Load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7" name="Graphic 18">
            <a:extLst>
              <a:ext uri="{FF2B5EF4-FFF2-40B4-BE49-F238E27FC236}">
                <a16:creationId xmlns:a16="http://schemas.microsoft.com/office/drawing/2014/main" id="{A86D2A9F-E2F9-4A94-800D-01565904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318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3">
            <a:extLst>
              <a:ext uri="{FF2B5EF4-FFF2-40B4-BE49-F238E27FC236}">
                <a16:creationId xmlns:a16="http://schemas.microsoft.com/office/drawing/2014/main" id="{002F14CC-F354-4DEE-B150-79097FB2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11" y="614296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3156D8BE-A4A2-4068-B487-5034056D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617" y="6998425"/>
            <a:ext cx="255210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</a:p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Service</a:t>
            </a:r>
          </a:p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EKS)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E565EC2-1D58-4943-8ED1-3B78C64C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119" y="8333399"/>
            <a:ext cx="1850231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31" name="Graphic 29">
            <a:extLst>
              <a:ext uri="{FF2B5EF4-FFF2-40B4-BE49-F238E27FC236}">
                <a16:creationId xmlns:a16="http://schemas.microsoft.com/office/drawing/2014/main" id="{96A0DB92-DF21-4F54-A792-DDE2A792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60" y="7819048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2">
            <a:extLst>
              <a:ext uri="{FF2B5EF4-FFF2-40B4-BE49-F238E27FC236}">
                <a16:creationId xmlns:a16="http://schemas.microsoft.com/office/drawing/2014/main" id="{4E4998FF-A983-404D-8039-7E16010E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78" y="7641224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74EA58D3-33DE-4474-BB3D-ACF0D149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395" y="8149436"/>
            <a:ext cx="125501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pic>
        <p:nvPicPr>
          <p:cNvPr id="34" name="Graphic 62">
            <a:extLst>
              <a:ext uri="{FF2B5EF4-FFF2-40B4-BE49-F238E27FC236}">
                <a16:creationId xmlns:a16="http://schemas.microsoft.com/office/drawing/2014/main" id="{B60DAF1A-0F32-4042-B992-CC13AEB5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11" y="7635086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2174BF08-1C68-4CF2-96A5-0A729636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28" y="8143298"/>
            <a:ext cx="125501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F3A5DE3-CBE8-4F20-A8E9-24E8C9F8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576" y="4993522"/>
            <a:ext cx="1389112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7" name="Graphic 35">
            <a:extLst>
              <a:ext uri="{FF2B5EF4-FFF2-40B4-BE49-F238E27FC236}">
                <a16:creationId xmlns:a16="http://schemas.microsoft.com/office/drawing/2014/main" id="{AAD111CE-B432-4F6E-A543-A86C0F4E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4" y="4477386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63C91A5D-FC8F-4763-B7A1-AC21297D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61" y="4975883"/>
            <a:ext cx="1389112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9" name="Graphic 35">
            <a:extLst>
              <a:ext uri="{FF2B5EF4-FFF2-40B4-BE49-F238E27FC236}">
                <a16:creationId xmlns:a16="http://schemas.microsoft.com/office/drawing/2014/main" id="{46C0A1AE-7F41-467B-8ED7-DCEA8EA5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49" y="4459748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0346ECDA-395B-4A55-BD9F-C07F20296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950" y="2564847"/>
            <a:ext cx="1578769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DE6A5F51-5C66-476C-8FB9-87D11C61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2050497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F7B4D61-9C90-4804-BAC0-6BACD27E8770}"/>
              </a:ext>
            </a:extLst>
          </p:cNvPr>
          <p:cNvSpPr/>
          <p:nvPr/>
        </p:nvSpPr>
        <p:spPr>
          <a:xfrm>
            <a:off x="1123122" y="2306038"/>
            <a:ext cx="9198289" cy="65534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 tIns="102870"/>
          <a:lstStyle/>
          <a:p>
            <a:pPr>
              <a:defRPr/>
            </a:pPr>
            <a:endParaRPr lang="en-US" sz="135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9122E6F-71E0-4D8F-A94C-FEE8D87FB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3122" y="2306039"/>
            <a:ext cx="424603" cy="42460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CFB23F-EFF9-43B8-9226-FAC2D38CD67E}"/>
              </a:ext>
            </a:extLst>
          </p:cNvPr>
          <p:cNvCxnSpPr>
            <a:stCxn id="28" idx="1"/>
            <a:endCxn id="32" idx="0"/>
          </p:cNvCxnSpPr>
          <p:nvPr/>
        </p:nvCxnSpPr>
        <p:spPr>
          <a:xfrm rot="10800000" flipV="1">
            <a:off x="4378855" y="6571586"/>
            <a:ext cx="1585158" cy="10696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986278-F340-46E0-A306-D0E6A7EC5733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>
            <a:off x="6821262" y="6571587"/>
            <a:ext cx="1551225" cy="10635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F1D646-2834-4245-9619-F570EF7246E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590410" y="7357631"/>
            <a:ext cx="811591" cy="7185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644D8-8855-4B1D-BE56-5A5890CC3AF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368475" y="7413002"/>
            <a:ext cx="707586" cy="6632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9BE3424-6937-2F72-AA56-964003401F86}"/>
              </a:ext>
            </a:extLst>
          </p:cNvPr>
          <p:cNvSpPr/>
          <p:nvPr/>
        </p:nvSpPr>
        <p:spPr>
          <a:xfrm>
            <a:off x="407095" y="1484212"/>
            <a:ext cx="10310523" cy="7651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B2364B3-D7C7-A5A8-3ADF-6C210CC012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07095" y="1484212"/>
            <a:ext cx="381000" cy="38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48432-8F30-9211-2A1C-810E38EA8DA0}"/>
              </a:ext>
            </a:extLst>
          </p:cNvPr>
          <p:cNvSpPr txBox="1"/>
          <p:nvPr/>
        </p:nvSpPr>
        <p:spPr>
          <a:xfrm>
            <a:off x="1564010" y="2322333"/>
            <a:ext cx="755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5702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56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McKinney, Kevin</dc:creator>
  <cp:keywords/>
  <dc:description/>
  <cp:lastModifiedBy>McKinney, Kevin</cp:lastModifiedBy>
  <cp:revision>7</cp:revision>
  <dcterms:created xsi:type="dcterms:W3CDTF">2023-03-02T20:19:49Z</dcterms:created>
  <dcterms:modified xsi:type="dcterms:W3CDTF">2023-05-10T15:26:43Z</dcterms:modified>
  <cp:category/>
</cp:coreProperties>
</file>