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86"/>
    <a:srgbClr val="34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0BF-F050-4C4F-9B01-35A42B3C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01B5-ECB6-42A4-A8DD-66AC41036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5E6A-51AD-4025-8359-A52C59B7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A907-CFB9-4D2C-B859-6D60F49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BF92-E419-4AC0-A21A-E41F461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F2D8-ED8D-4AEE-84E0-55C63859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7842-E4F0-47A7-A468-7882FF41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7982-88B0-48AB-B255-7905722B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517A-B3B4-426B-A347-2E95398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0F41-2525-4C05-8069-7C9A093A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D2731-7794-499C-B3CA-E41E55F6E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3966-A1F0-41BC-B751-401560ED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9FAA-F604-4FF3-A62F-3D899FF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BE77-0156-41CF-9DC7-9F9CD06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3898-D604-4465-970F-9DCFC82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DAD6-255C-4ED7-978A-4675B773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330B-8266-450A-A515-1E1D5417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AA8-C921-4978-B740-E32079E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CD28-3F08-4CBE-B28E-D9C3D3F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0F55-AB76-47E2-9202-3CBF980F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BED1-8E61-4D7E-835A-2439D4E1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DE1C-13C3-4B6A-A134-F72DFF48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7CDA-8116-45B7-932E-1001BB48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3629-7DFB-4AD8-8001-F3B80B9E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2EAF-4432-4BBD-9E06-C5F7E0D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5D2B-73D9-4CF3-A03A-B2D16487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B4BE-77DD-48BB-BBC4-40C26DB1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3BC5-F06E-4E23-9657-B1F75097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3F9E-0786-4AE0-BCF0-27AB458F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8A77-8713-4D33-9CD7-EF21B36B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D7E80-637D-4271-A914-6AECEC1A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DD9B-A827-440D-ADEF-643B3FC3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BDC2-39F0-492B-B91E-6F478B38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A2055-3355-4B65-90C1-0AD682F2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26580-41F9-4A7B-AEFA-EC0E87F0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DEB97-11BE-42AC-BFDA-6C023A4AB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EEC9F-8B24-468A-A31D-F260985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D2FB-C9C0-4DD7-9DF2-424621B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1F5BD-333E-4BDE-B403-BED75FE2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B0B9-ED62-407C-833C-D66474B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B00F9-CBD1-46B8-BDF4-404A5F56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BD50E-19A4-4A9F-8E69-B90A466A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88C07-CAED-49FB-A3A5-AB73E5B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E794-BDBA-436C-B238-0B54AB0C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E1C56-BE73-4E21-9DFB-B1CC7AA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A6D8-9105-42A4-ABC0-A691DDA9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06-DA5E-471A-BF96-C1971DE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0905-2FA0-4078-AE90-B87B61DC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E0B5-7499-4BD2-80EE-0CE687CB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F2021-9DC6-4B16-A2C9-BB7807C9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7790-EEF5-440E-859E-C0577A44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6CF3-5CC0-480B-94C3-710869EF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B8B3-6F68-4646-8D8B-EBBA76D3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EC36-AE09-4CE4-9508-3FDA9DD4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78B4-9E45-45FF-A3E4-CC63D6A7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A903-5CAB-483A-AA6A-5CD7D7F4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76B9-CA0B-41F0-AF80-8D83DA4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65F3-3A27-49AE-95A3-BAA5EFD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76961-8EE0-4F58-8596-0EDBFDC0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144B-16ED-429D-AB14-A7B322A8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958F-86F9-4D77-A7FF-D3543823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5467-3C76-49E2-BC3B-12294F2FC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5231-00EA-40CC-B056-96788B9DE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A4017B9-80E3-406A-B07A-73E94D5063F9}"/>
              </a:ext>
            </a:extLst>
          </p:cNvPr>
          <p:cNvSpPr/>
          <p:nvPr/>
        </p:nvSpPr>
        <p:spPr>
          <a:xfrm>
            <a:off x="5291016" y="2198255"/>
            <a:ext cx="1928914" cy="85817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9D16D-31D3-45F4-885B-400182C44EAC}"/>
              </a:ext>
            </a:extLst>
          </p:cNvPr>
          <p:cNvSpPr/>
          <p:nvPr/>
        </p:nvSpPr>
        <p:spPr>
          <a:xfrm>
            <a:off x="4409074" y="353672"/>
            <a:ext cx="4903676" cy="297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Account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1B84B3-599E-4478-9318-0828AB61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09074" y="353672"/>
            <a:ext cx="381000" cy="381000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A87804C5-38ED-4F26-8469-0D9C8F43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6301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ADC6C225-6263-4610-B32A-7DB62AB1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120167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Graphic 23">
            <a:extLst>
              <a:ext uri="{FF2B5EF4-FFF2-40B4-BE49-F238E27FC236}">
                <a16:creationId xmlns:a16="http://schemas.microsoft.com/office/drawing/2014/main" id="{B8D73EF4-1571-40EA-B675-D5C7BB1F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1564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0">
            <a:extLst>
              <a:ext uri="{FF2B5EF4-FFF2-40B4-BE49-F238E27FC236}">
                <a16:creationId xmlns:a16="http://schemas.microsoft.com/office/drawing/2014/main" id="{2A1905A4-1B1E-45AC-B5C9-BCAEE99A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213638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076D6D39-88FD-4FA7-97CE-66B09E0E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26101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0">
            <a:extLst>
              <a:ext uri="{FF2B5EF4-FFF2-40B4-BE49-F238E27FC236}">
                <a16:creationId xmlns:a16="http://schemas.microsoft.com/office/drawing/2014/main" id="{601DC3A0-ABE8-472D-A865-C53D0938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318162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807655-3388-4A50-89D8-0A29E9DD0B03}"/>
              </a:ext>
            </a:extLst>
          </p:cNvPr>
          <p:cNvSpPr/>
          <p:nvPr/>
        </p:nvSpPr>
        <p:spPr>
          <a:xfrm>
            <a:off x="2722014" y="3651588"/>
            <a:ext cx="2068847" cy="3104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Account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C06206-68CA-4EEC-97E8-2A94B2E2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6538" y="364818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EF2167-B8FE-455B-A3CC-11E97D1A312E}"/>
              </a:ext>
            </a:extLst>
          </p:cNvPr>
          <p:cNvSpPr/>
          <p:nvPr/>
        </p:nvSpPr>
        <p:spPr>
          <a:xfrm>
            <a:off x="6096527" y="3650756"/>
            <a:ext cx="1699946" cy="16389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3BFA952-9A1C-4140-8CD5-E4296F05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527" y="3650755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DDE3D1-2807-4F09-AB78-3EFF938EEB7A}"/>
              </a:ext>
            </a:extLst>
          </p:cNvPr>
          <p:cNvSpPr/>
          <p:nvPr/>
        </p:nvSpPr>
        <p:spPr>
          <a:xfrm>
            <a:off x="8053944" y="3640711"/>
            <a:ext cx="2130058" cy="21625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33F72CE-8962-4968-9C09-E462BE2A7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3944" y="3642299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8B75FE-3540-4F2E-91D6-0E38570C5BA6}"/>
              </a:ext>
            </a:extLst>
          </p:cNvPr>
          <p:cNvSpPr/>
          <p:nvPr/>
        </p:nvSpPr>
        <p:spPr>
          <a:xfrm>
            <a:off x="10340976" y="353671"/>
            <a:ext cx="1765300" cy="5937244"/>
          </a:xfrm>
          <a:prstGeom prst="rect">
            <a:avLst/>
          </a:prstGeom>
          <a:solidFill>
            <a:srgbClr val="34FFFA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Data Fabric solution deploys an Amazon Elastic Kubernetes (EKS) cluster, containing highly-available deployments of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and Radiant Logic.</a:t>
            </a: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becomes the gateway for all access/querying of data sources.  It maintains a metadata catalog of linked data sources, tracks updates to source schemas, and controls access to resources via an identity provider (Radiant Logic).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Radiant Logic Federated Identity service aggregates disparate identity stores.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Support for AWS Directory Service (Managed AD) and on-prem AD, as well as cert/PIV card, user/password, and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IdP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login.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can control access to physically disparate data sources such as on-premises databases.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has native support for many query-backed AWS data stores along with support for non-native data stores using custom blob handlers.</a:t>
            </a: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supports object-backed data stores such as S3 along with supporting non-native data stores using custom blob handlers.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Any tool that can connect to a query-based or object-based data source can consume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policy-enforced data.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09439E-998B-4C05-AE9A-BE6040876460}"/>
              </a:ext>
            </a:extLst>
          </p:cNvPr>
          <p:cNvSpPr/>
          <p:nvPr/>
        </p:nvSpPr>
        <p:spPr>
          <a:xfrm>
            <a:off x="10418096" y="4734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F6A566D-EC14-4E0B-B239-248027A04720}"/>
              </a:ext>
            </a:extLst>
          </p:cNvPr>
          <p:cNvSpPr/>
          <p:nvPr/>
        </p:nvSpPr>
        <p:spPr>
          <a:xfrm>
            <a:off x="10413678" y="123024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9F9A8D-C868-41C3-8C20-E7D72F53CC7A}"/>
              </a:ext>
            </a:extLst>
          </p:cNvPr>
          <p:cNvSpPr/>
          <p:nvPr/>
        </p:nvSpPr>
        <p:spPr>
          <a:xfrm>
            <a:off x="10413678" y="219825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9E48C3-0CBB-451F-B521-BA875A19D987}"/>
              </a:ext>
            </a:extLst>
          </p:cNvPr>
          <p:cNvSpPr/>
          <p:nvPr/>
        </p:nvSpPr>
        <p:spPr>
          <a:xfrm>
            <a:off x="10413678" y="26835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1D3B74-87E8-4CF0-B998-FD42F03DC6EB}"/>
              </a:ext>
            </a:extLst>
          </p:cNvPr>
          <p:cNvSpPr/>
          <p:nvPr/>
        </p:nvSpPr>
        <p:spPr>
          <a:xfrm>
            <a:off x="10413678" y="3418066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79DF-406C-4D62-B8B5-9F52A5080A71}"/>
              </a:ext>
            </a:extLst>
          </p:cNvPr>
          <p:cNvSpPr/>
          <p:nvPr/>
        </p:nvSpPr>
        <p:spPr>
          <a:xfrm>
            <a:off x="10413678" y="4028549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5D833D-5F58-4818-83B7-F3C87BFA9B91}"/>
              </a:ext>
            </a:extLst>
          </p:cNvPr>
          <p:cNvSpPr/>
          <p:nvPr/>
        </p:nvSpPr>
        <p:spPr>
          <a:xfrm>
            <a:off x="10412315" y="48547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4B8CB75-3FF9-4996-87FE-5B98E016B4E5}"/>
              </a:ext>
            </a:extLst>
          </p:cNvPr>
          <p:cNvSpPr/>
          <p:nvPr/>
        </p:nvSpPr>
        <p:spPr>
          <a:xfrm>
            <a:off x="10423358" y="56077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0D3A87-651A-4A33-85D0-ED6B15FDE036}"/>
              </a:ext>
            </a:extLst>
          </p:cNvPr>
          <p:cNvSpPr/>
          <p:nvPr/>
        </p:nvSpPr>
        <p:spPr>
          <a:xfrm>
            <a:off x="6401082" y="91944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C3A8A5-AFBB-43D8-B39B-7BE8E8E484C7}"/>
              </a:ext>
            </a:extLst>
          </p:cNvPr>
          <p:cNvSpPr/>
          <p:nvPr/>
        </p:nvSpPr>
        <p:spPr>
          <a:xfrm>
            <a:off x="5223038" y="208035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3E0AF58-AEE0-40D9-89A2-E653DA051D78}"/>
              </a:ext>
            </a:extLst>
          </p:cNvPr>
          <p:cNvSpPr/>
          <p:nvPr/>
        </p:nvSpPr>
        <p:spPr>
          <a:xfrm>
            <a:off x="7572316" y="224345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DE8519-81EE-46F6-BA92-68172655DEBD}"/>
              </a:ext>
            </a:extLst>
          </p:cNvPr>
          <p:cNvSpPr/>
          <p:nvPr/>
        </p:nvSpPr>
        <p:spPr>
          <a:xfrm>
            <a:off x="7304228" y="408269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48AC7F-1965-464B-816B-690041E52FC7}"/>
              </a:ext>
            </a:extLst>
          </p:cNvPr>
          <p:cNvSpPr/>
          <p:nvPr/>
        </p:nvSpPr>
        <p:spPr>
          <a:xfrm>
            <a:off x="9353800" y="5161058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5A16272-2C57-41F4-AE1A-DA50BEA0C02D}"/>
              </a:ext>
            </a:extLst>
          </p:cNvPr>
          <p:cNvSpPr/>
          <p:nvPr/>
        </p:nvSpPr>
        <p:spPr>
          <a:xfrm>
            <a:off x="3001825" y="491442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50E0670-9105-4D1D-8E9F-A11852AC0629}"/>
              </a:ext>
            </a:extLst>
          </p:cNvPr>
          <p:cNvSpPr/>
          <p:nvPr/>
        </p:nvSpPr>
        <p:spPr>
          <a:xfrm>
            <a:off x="3451033" y="6175217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6DC5EC-FF78-475E-91A7-5775FDBFB9D8}"/>
              </a:ext>
            </a:extLst>
          </p:cNvPr>
          <p:cNvSpPr/>
          <p:nvPr/>
        </p:nvSpPr>
        <p:spPr>
          <a:xfrm>
            <a:off x="1418766" y="130482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pic>
        <p:nvPicPr>
          <p:cNvPr id="48" name="Graphic 23">
            <a:extLst>
              <a:ext uri="{FF2B5EF4-FFF2-40B4-BE49-F238E27FC236}">
                <a16:creationId xmlns:a16="http://schemas.microsoft.com/office/drawing/2014/main" id="{76A252E8-2523-49BF-A58B-2E90EA6B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77" y="1011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F9FB703E-531F-4FFC-BD62-95D0576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45" y="1449532"/>
            <a:ext cx="1038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9B5A54-5096-4EAF-8134-1B7F3D2CE750}"/>
              </a:ext>
            </a:extLst>
          </p:cNvPr>
          <p:cNvSpPr/>
          <p:nvPr/>
        </p:nvSpPr>
        <p:spPr>
          <a:xfrm>
            <a:off x="5148860" y="821635"/>
            <a:ext cx="3479178" cy="23986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130A3F-E0B8-4CA5-8479-0C7A5FF4705B}"/>
              </a:ext>
            </a:extLst>
          </p:cNvPr>
          <p:cNvSpPr txBox="1"/>
          <p:nvPr/>
        </p:nvSpPr>
        <p:spPr>
          <a:xfrm>
            <a:off x="6201276" y="600356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A6B86"/>
                </a:solidFill>
              </a:rPr>
              <a:t>Data Fabric Security</a:t>
            </a:r>
          </a:p>
        </p:txBody>
      </p:sp>
      <p:sp>
        <p:nvSpPr>
          <p:cNvPr id="52" name="AutoShape 2" descr="Immuta Announces $90 Million in Series D Funding | Business Wire">
            <a:extLst>
              <a:ext uri="{FF2B5EF4-FFF2-40B4-BE49-F238E27FC236}">
                <a16:creationId xmlns:a16="http://schemas.microsoft.com/office/drawing/2014/main" id="{8FCE1B56-6242-44E8-AC8D-DCFBFEE6E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F3BD2D7-4307-4EE3-86FE-887E3440D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868" y="1899786"/>
            <a:ext cx="999755" cy="1958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2D2E67F-602C-4DF2-95CD-ABF78F2648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9228" y="1866930"/>
            <a:ext cx="1014602" cy="29984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5C2245F-EE6D-4E11-987B-5C7FCD30BA32}"/>
              </a:ext>
            </a:extLst>
          </p:cNvPr>
          <p:cNvSpPr/>
          <p:nvPr/>
        </p:nvSpPr>
        <p:spPr>
          <a:xfrm>
            <a:off x="7503711" y="2198255"/>
            <a:ext cx="894522" cy="8581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1">
            <a:extLst>
              <a:ext uri="{FF2B5EF4-FFF2-40B4-BE49-F238E27FC236}">
                <a16:creationId xmlns:a16="http://schemas.microsoft.com/office/drawing/2014/main" id="{0BB25B84-1D7A-4541-8777-7B76CD1F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63" y="231780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8">
            <a:extLst>
              <a:ext uri="{FF2B5EF4-FFF2-40B4-BE49-F238E27FC236}">
                <a16:creationId xmlns:a16="http://schemas.microsoft.com/office/drawing/2014/main" id="{910DD123-A459-403C-807A-595B8B6B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05" y="2673956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</a:p>
        </p:txBody>
      </p:sp>
      <p:pic>
        <p:nvPicPr>
          <p:cNvPr id="59" name="Graphic 11">
            <a:extLst>
              <a:ext uri="{FF2B5EF4-FFF2-40B4-BE49-F238E27FC236}">
                <a16:creationId xmlns:a16="http://schemas.microsoft.com/office/drawing/2014/main" id="{D075BC38-968C-4A5D-B739-C8F4CDD5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2" y="231671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8">
            <a:extLst>
              <a:ext uri="{FF2B5EF4-FFF2-40B4-BE49-F238E27FC236}">
                <a16:creationId xmlns:a16="http://schemas.microsoft.com/office/drawing/2014/main" id="{49166E19-E7B9-4208-A98E-7BCBD64A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17" y="2678398"/>
            <a:ext cx="6793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Fingerprint</a:t>
            </a:r>
          </a:p>
        </p:txBody>
      </p:sp>
      <p:pic>
        <p:nvPicPr>
          <p:cNvPr id="61" name="Graphic 11">
            <a:extLst>
              <a:ext uri="{FF2B5EF4-FFF2-40B4-BE49-F238E27FC236}">
                <a16:creationId xmlns:a16="http://schemas.microsoft.com/office/drawing/2014/main" id="{B827288B-7BCC-4E40-A3F0-C1DF7062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12" y="231671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8">
            <a:extLst>
              <a:ext uri="{FF2B5EF4-FFF2-40B4-BE49-F238E27FC236}">
                <a16:creationId xmlns:a16="http://schemas.microsoft.com/office/drawing/2014/main" id="{ECCD76FF-879B-4603-AEB8-3DA5FC1C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954" y="2672864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 </a:t>
            </a:r>
          </a:p>
        </p:txBody>
      </p:sp>
      <p:pic>
        <p:nvPicPr>
          <p:cNvPr id="63" name="Graphic 11">
            <a:extLst>
              <a:ext uri="{FF2B5EF4-FFF2-40B4-BE49-F238E27FC236}">
                <a16:creationId xmlns:a16="http://schemas.microsoft.com/office/drawing/2014/main" id="{666A7136-1CB9-4839-A970-CEB45A10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87" y="231481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8">
            <a:extLst>
              <a:ext uri="{FF2B5EF4-FFF2-40B4-BE49-F238E27FC236}">
                <a16:creationId xmlns:a16="http://schemas.microsoft.com/office/drawing/2014/main" id="{07E4F19D-51D2-4FF4-8E2C-F7FC54FA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29" y="2672864"/>
            <a:ext cx="896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(FID)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7E2B59-33A6-49EA-941E-C0AD6C1F3EDA}"/>
              </a:ext>
            </a:extLst>
          </p:cNvPr>
          <p:cNvCxnSpPr>
            <a:stCxn id="48" idx="1"/>
            <a:endCxn id="53" idx="0"/>
          </p:cNvCxnSpPr>
          <p:nvPr/>
        </p:nvCxnSpPr>
        <p:spPr>
          <a:xfrm rot="10800000" flipV="1">
            <a:off x="6080747" y="1240182"/>
            <a:ext cx="576931" cy="6596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42362C-9AB4-4BA8-AC3C-3177F360986E}"/>
              </a:ext>
            </a:extLst>
          </p:cNvPr>
          <p:cNvCxnSpPr>
            <a:stCxn id="48" idx="3"/>
            <a:endCxn id="54" idx="0"/>
          </p:cNvCxnSpPr>
          <p:nvPr/>
        </p:nvCxnSpPr>
        <p:spPr>
          <a:xfrm>
            <a:off x="7114877" y="1240182"/>
            <a:ext cx="801652" cy="6267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7">
            <a:extLst>
              <a:ext uri="{FF2B5EF4-FFF2-40B4-BE49-F238E27FC236}">
                <a16:creationId xmlns:a16="http://schemas.microsoft.com/office/drawing/2014/main" id="{7AB5F7F5-EEB8-4AA5-969C-4E821E37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8" y="626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0">
            <a:extLst>
              <a:ext uri="{FF2B5EF4-FFF2-40B4-BE49-F238E27FC236}">
                <a16:creationId xmlns:a16="http://schemas.microsoft.com/office/drawing/2014/main" id="{5C09B7B5-48EA-4F11-B8D0-E66126B3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294" y="1092389"/>
            <a:ext cx="12047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7D0E5DC-8970-41B1-B205-B7258D82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47" y="15677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5">
            <a:extLst>
              <a:ext uri="{FF2B5EF4-FFF2-40B4-BE49-F238E27FC236}">
                <a16:creationId xmlns:a16="http://schemas.microsoft.com/office/drawing/2014/main" id="{195433E7-7D12-413A-96D4-C259E0F7B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07" y="2022000"/>
            <a:ext cx="12856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77C7858C-1BDA-499F-8F1B-4126D108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36" y="2617216"/>
            <a:ext cx="4977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5">
            <a:extLst>
              <a:ext uri="{FF2B5EF4-FFF2-40B4-BE49-F238E27FC236}">
                <a16:creationId xmlns:a16="http://schemas.microsoft.com/office/drawing/2014/main" id="{72E34872-7E4E-4ED8-82E3-312E1350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338" y="304494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(SQL/Tableau/Web)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A1F0628C-7DA6-4C88-8F79-D1B519516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19" y="422643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5610A075-DD19-4662-8F3E-2454AA65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307" y="4586488"/>
            <a:ext cx="911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82964C96-6CE7-4BEA-8CCB-CA622B86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98" y="482912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6596C16B-E535-46FE-A4AC-1BC06B0E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725" y="5182605"/>
            <a:ext cx="10525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79" name="Graphic 23">
            <a:extLst>
              <a:ext uri="{FF2B5EF4-FFF2-40B4-BE49-F238E27FC236}">
                <a16:creationId xmlns:a16="http://schemas.microsoft.com/office/drawing/2014/main" id="{9021F230-06E2-4940-BE5C-11BDB61D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78" y="546082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4">
            <a:extLst>
              <a:ext uri="{FF2B5EF4-FFF2-40B4-BE49-F238E27FC236}">
                <a16:creationId xmlns:a16="http://schemas.microsoft.com/office/drawing/2014/main" id="{A4123E5A-CD58-4F5F-B865-CFBEE249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088" y="5813897"/>
            <a:ext cx="11022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81" name="Graphic 8">
            <a:extLst>
              <a:ext uri="{FF2B5EF4-FFF2-40B4-BE49-F238E27FC236}">
                <a16:creationId xmlns:a16="http://schemas.microsoft.com/office/drawing/2014/main" id="{C5D1E33D-B6B8-4C5B-97F4-A9ADC29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58" y="608914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28725267-79F0-4A57-9B9B-61842ECC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964" y="6450172"/>
            <a:ext cx="7647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83" name="Graphic 7">
            <a:extLst>
              <a:ext uri="{FF2B5EF4-FFF2-40B4-BE49-F238E27FC236}">
                <a16:creationId xmlns:a16="http://schemas.microsoft.com/office/drawing/2014/main" id="{E689765B-2548-4CB9-895E-767A0D90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70" y="420793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791D3D90-1A6F-4082-B58F-C0FA2CAE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937" y="4578219"/>
            <a:ext cx="2243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(Managed AD)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D1EA559-64E9-4591-8C39-C08777B85B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2416" y="4251790"/>
            <a:ext cx="555304" cy="457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166A62C-AE96-4A2D-BC98-9842B65702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43719" y="4297688"/>
            <a:ext cx="185031" cy="18288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6BF49AF-EEE3-45FF-BDAA-DA367BF893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07094" y="4251790"/>
            <a:ext cx="555304" cy="457200"/>
          </a:xfrm>
          <a:prstGeom prst="rect">
            <a:avLst/>
          </a:prstGeom>
        </p:spPr>
      </p:pic>
      <p:pic>
        <p:nvPicPr>
          <p:cNvPr id="88" name="Graphic 11">
            <a:extLst>
              <a:ext uri="{FF2B5EF4-FFF2-40B4-BE49-F238E27FC236}">
                <a16:creationId xmlns:a16="http://schemas.microsoft.com/office/drawing/2014/main" id="{A4F35FD4-97B6-4036-A269-6431CC4B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6" y="508110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28">
            <a:extLst>
              <a:ext uri="{FF2B5EF4-FFF2-40B4-BE49-F238E27FC236}">
                <a16:creationId xmlns:a16="http://schemas.microsoft.com/office/drawing/2014/main" id="{F4F3FF0A-5C68-4E5F-BE4A-EFB790B2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448" y="5437253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</a:t>
            </a:r>
            <a:b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705B77-12B9-436E-A55D-E6FE0376D512}"/>
              </a:ext>
            </a:extLst>
          </p:cNvPr>
          <p:cNvSpPr txBox="1"/>
          <p:nvPr/>
        </p:nvSpPr>
        <p:spPr>
          <a:xfrm>
            <a:off x="8254898" y="4669289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Active Directory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8E555F-4111-423A-9BED-AEE0F59F1F94}"/>
              </a:ext>
            </a:extLst>
          </p:cNvPr>
          <p:cNvCxnSpPr>
            <a:stCxn id="6" idx="1"/>
            <a:endCxn id="69" idx="1"/>
          </p:cNvCxnSpPr>
          <p:nvPr/>
        </p:nvCxnSpPr>
        <p:spPr>
          <a:xfrm flipV="1">
            <a:off x="1112336" y="855375"/>
            <a:ext cx="1538002" cy="9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068F16-BE77-4F67-9F6A-4350733600C8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107538" y="855375"/>
            <a:ext cx="2189549" cy="15168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4CE82-FA80-4A65-82C4-8D97010A1464}"/>
              </a:ext>
            </a:extLst>
          </p:cNvPr>
          <p:cNvCxnSpPr>
            <a:stCxn id="8" idx="1"/>
            <a:endCxn id="71" idx="1"/>
          </p:cNvCxnSpPr>
          <p:nvPr/>
        </p:nvCxnSpPr>
        <p:spPr>
          <a:xfrm flipV="1">
            <a:off x="1112336" y="1796317"/>
            <a:ext cx="1554211" cy="35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E73EC8-F468-41D2-A8FA-A5FC8472A8C8}"/>
              </a:ext>
            </a:extLst>
          </p:cNvPr>
          <p:cNvCxnSpPr>
            <a:cxnSpLocks/>
            <a:stCxn id="10" idx="1"/>
            <a:endCxn id="73" idx="1"/>
          </p:cNvCxnSpPr>
          <p:nvPr/>
        </p:nvCxnSpPr>
        <p:spPr>
          <a:xfrm>
            <a:off x="1112336" y="2845071"/>
            <a:ext cx="1528800" cy="7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5023C-6C81-4B69-8F1B-5368AB461B3C}"/>
              </a:ext>
            </a:extLst>
          </p:cNvPr>
          <p:cNvCxnSpPr>
            <a:cxnSpLocks/>
            <a:stCxn id="71" idx="3"/>
            <a:endCxn id="55" idx="1"/>
          </p:cNvCxnSpPr>
          <p:nvPr/>
        </p:nvCxnSpPr>
        <p:spPr>
          <a:xfrm>
            <a:off x="3123747" y="1796317"/>
            <a:ext cx="2167269" cy="831025"/>
          </a:xfrm>
          <a:prstGeom prst="bentConnector3">
            <a:avLst>
              <a:gd name="adj1" fmla="val 3933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2F3486-A31C-4F2C-82A8-1120CDD807F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138853" y="2843234"/>
            <a:ext cx="2155444" cy="258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DAC02-81DC-44D6-96DE-52463614B4F0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656979" y="3063119"/>
            <a:ext cx="1752019" cy="1346199"/>
          </a:xfrm>
          <a:prstGeom prst="bentConnector3">
            <a:avLst>
              <a:gd name="adj1" fmla="val 100471"/>
            </a:avLst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C278884-45D5-4898-8403-7F436F989A84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839858" y="3043190"/>
            <a:ext cx="1721325" cy="196881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310558-CAB2-4099-B0E6-72D2D86EA744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022738" y="3071994"/>
            <a:ext cx="1656995" cy="2571712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86E02F-EADD-48A9-BB6A-956050A957C6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05618" y="3071994"/>
            <a:ext cx="1603924" cy="3200026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E94DE7-320C-4275-9261-C37DF9CFB74E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7195230" y="3056427"/>
            <a:ext cx="478091" cy="1334389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A846EE-93CD-44F8-A209-C536C48C1F80}"/>
              </a:ext>
            </a:extLst>
          </p:cNvPr>
          <p:cNvCxnSpPr>
            <a:cxnSpLocks/>
            <a:stCxn id="85" idx="1"/>
            <a:endCxn id="56" idx="2"/>
          </p:cNvCxnSpPr>
          <p:nvPr/>
        </p:nvCxnSpPr>
        <p:spPr>
          <a:xfrm rot="10800000">
            <a:off x="7950972" y="3056430"/>
            <a:ext cx="451444" cy="1423961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FA77DBA-8D6C-4062-8D90-EE9B1165D9F2}"/>
              </a:ext>
            </a:extLst>
          </p:cNvPr>
          <p:cNvCxnSpPr>
            <a:cxnSpLocks/>
            <a:stCxn id="87" idx="0"/>
            <a:endCxn id="64" idx="3"/>
          </p:cNvCxnSpPr>
          <p:nvPr/>
        </p:nvCxnSpPr>
        <p:spPr>
          <a:xfrm rot="16200000" flipV="1">
            <a:off x="8236665" y="3003709"/>
            <a:ext cx="1409649" cy="108651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B61F81-1E63-44DA-97F3-680FF4E5560B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 flipH="1">
            <a:off x="6326078" y="2667554"/>
            <a:ext cx="2390434" cy="3168182"/>
          </a:xfrm>
          <a:prstGeom prst="bentConnector4">
            <a:avLst>
              <a:gd name="adj1" fmla="val 105"/>
              <a:gd name="adj2" fmla="val 99985"/>
            </a:avLst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DD9935-6655-409F-9301-56D0B23FF178}"/>
              </a:ext>
            </a:extLst>
          </p:cNvPr>
          <p:cNvSpPr txBox="1"/>
          <p:nvPr/>
        </p:nvSpPr>
        <p:spPr>
          <a:xfrm>
            <a:off x="9278668" y="465801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53761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264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Cd RC Thin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McKinney, Kevin</dc:creator>
  <cp:lastModifiedBy>McKinney, Kevin</cp:lastModifiedBy>
  <cp:revision>16</cp:revision>
  <dcterms:created xsi:type="dcterms:W3CDTF">2023-03-03T16:53:21Z</dcterms:created>
  <dcterms:modified xsi:type="dcterms:W3CDTF">2023-03-10T17:21:19Z</dcterms:modified>
</cp:coreProperties>
</file>