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E676-FBCE-4163-BF7C-A2127353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CD930-8DB4-493F-AE5A-5FC3A63D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2EA2-6625-4932-8A91-2DD4F405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9026-063D-4E91-8D46-25645835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5F1A-4F78-49C2-A613-DC124C14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15A4-CF62-4CF6-B6AE-73FC1DC7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445EE-F288-40E3-BC3A-0B9C520E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8AB3-AC0B-48E2-8379-886EEB0B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A986-3591-47B7-A421-9EC20C4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0C7B-2EC0-4D4C-BCBD-5C6147B0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D5DB5-F253-4580-908A-57731B9E7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87D52-62EC-406A-A96C-A7DB204F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8074-AB9D-4136-9A73-137FBC5D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5036-5B30-4E59-92B3-88B81168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F464-6A0D-4890-8621-24E2BBC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AFBB-6F57-46AA-8BA6-D0FEC54E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66B1-ECF9-47E5-85BE-D5AA9EC1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3AF8-8DD8-442C-B087-4F1DC016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1D72-0F5B-4C20-8BAA-D44CD838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96FB-37CC-4435-B0F9-C7A64E46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8AE6-05CC-4BB3-9C47-242E061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2B14A-4C4A-4261-A145-0162E931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116B-B27D-48D2-8286-381A2C33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171C-C52B-4102-80C5-3C347E17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B884-C12C-4F82-9A50-AF16C57F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CD6A-C95B-4EF7-AF57-2CCCA629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A115-F30D-4167-A8BB-8568B6CBF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8D9C9-EDEE-4970-AF80-43308475D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0901-297A-40EB-BDE4-B9F220CF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53EE-CF30-4D75-A6E3-B2BDF575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1FC8-EF70-4458-9F43-DD8E0CF4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BF6A-A408-497B-A10B-D557639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D512-DA79-4C59-B786-4E15FA46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17F3-E72F-4355-8895-B0038117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0CDC3-2366-4D45-A422-1543E93FC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4EF0A-9794-433B-93AD-731B30D6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AFC6C-A995-425C-9FF8-CD0D34F1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416C1-86CF-49DD-AE71-2A9A0F4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4BEA2-6551-4F45-A421-6DF10684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19AB-75E9-463B-84C8-4692B51B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9E21-BC22-4EFB-892D-7691651B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04C8A-DA3D-45BE-B096-8ED42FB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C9248-B529-4C94-A3BE-30EBEF3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2E261-6001-47A7-BB76-B29F7D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49C99-1C1A-422A-BC98-809725A3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88A5-5413-40E1-9A7B-3D41DE2F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057-6B7C-4AFE-B8A8-A03A8EAC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E372-C5D2-48D6-B6CC-AB29B264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4A0A-C91C-4C6B-80F9-493E60A0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24790-B299-432B-99B3-C1B73E31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5804-5468-45E6-83B7-B705B4C7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21F8C-0867-4199-A5C0-71709BB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AE6-7D0B-4150-B0B6-2D91CCCD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C3FB4-9971-4691-B440-BBB3FA7D2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94EF-D27F-4D21-9CB1-8AA6E94D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FDDA-363F-4AEA-8B51-B33B1176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FF413-FD1D-4538-8CCB-E1CDFD0D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3EE8-CA7F-408D-BDA6-94F55E3E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09580-3746-4CA6-859C-0338A32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D526-5630-4C4D-B3B5-EE5D4640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0826-9773-4373-BBE2-1780792A9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A9D-EA6E-4D2B-8CDF-4B30E5DE822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24F5-63EE-4F18-8649-2095CA9E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A06-4BDA-4470-9948-314DAADE1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5C6-3CB8-418F-A8B2-579E5C0E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57" y="1270321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050" y="1988130"/>
            <a:ext cx="1331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A5363222-8AFA-4130-BF7F-695888E8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57" y="2546791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BD0AE503-A95B-494D-9B15-58F0CE8A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050" y="3296197"/>
            <a:ext cx="1338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6A5593C0-0400-4CC6-8C3B-F8B02D59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57" y="3828633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D784FA6-E834-4C1A-8D40-9DB68E20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342" y="4587585"/>
            <a:ext cx="1335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9CBBE049-89D9-4901-BD0A-4E1B41A3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89" y="4935355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CEBE909-1A20-49B9-A8F5-98C5539E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342" y="5694307"/>
            <a:ext cx="1335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DDA89-8830-44C6-B913-5C196B2143A2}"/>
              </a:ext>
            </a:extLst>
          </p:cNvPr>
          <p:cNvSpPr/>
          <p:nvPr/>
        </p:nvSpPr>
        <p:spPr>
          <a:xfrm>
            <a:off x="3012651" y="3880809"/>
            <a:ext cx="1765300" cy="24316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29724BD-5104-4CB2-9ECF-3420FFA7B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7413" y="388239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CBF2C8-EE0E-4DA0-8AB9-36B4E4F13E0E}"/>
              </a:ext>
            </a:extLst>
          </p:cNvPr>
          <p:cNvSpPr/>
          <p:nvPr/>
        </p:nvSpPr>
        <p:spPr>
          <a:xfrm>
            <a:off x="6584112" y="3880809"/>
            <a:ext cx="1765300" cy="24316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B874A74-57E1-4D65-9297-637F4E439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8874" y="3882398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0D88C4-0C2D-4109-A046-0A8E233040A9}"/>
              </a:ext>
            </a:extLst>
          </p:cNvPr>
          <p:cNvSpPr/>
          <p:nvPr/>
        </p:nvSpPr>
        <p:spPr>
          <a:xfrm>
            <a:off x="3012016" y="951013"/>
            <a:ext cx="1765300" cy="274634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9B0A06D-1E83-44DA-BF16-747B46FFE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2651" y="952600"/>
            <a:ext cx="381000" cy="3856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04B023-460B-43C7-A149-548F50D73FCF}"/>
              </a:ext>
            </a:extLst>
          </p:cNvPr>
          <p:cNvSpPr/>
          <p:nvPr/>
        </p:nvSpPr>
        <p:spPr>
          <a:xfrm>
            <a:off x="6584112" y="951013"/>
            <a:ext cx="1765300" cy="274634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A2C6D1D-ED8F-4A56-94C4-7EBBC23FDA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4747" y="952600"/>
            <a:ext cx="381000" cy="3856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6CA838-E3C2-4229-A8FE-10793E3511D9}"/>
              </a:ext>
            </a:extLst>
          </p:cNvPr>
          <p:cNvSpPr/>
          <p:nvPr/>
        </p:nvSpPr>
        <p:spPr>
          <a:xfrm>
            <a:off x="2947111" y="185530"/>
            <a:ext cx="1889932" cy="6400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5EF59-1B96-4898-9F89-308E7D795DDA}"/>
              </a:ext>
            </a:extLst>
          </p:cNvPr>
          <p:cNvSpPr/>
          <p:nvPr/>
        </p:nvSpPr>
        <p:spPr>
          <a:xfrm>
            <a:off x="6521796" y="185530"/>
            <a:ext cx="1889932" cy="6400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18958EB-DEA4-40DB-B52C-1861F5290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849" y="2935080"/>
            <a:ext cx="125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Immuta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5B4DDDBB-6489-4C8A-BF87-ACF88C8D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05" y="2452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1">
            <a:extLst>
              <a:ext uri="{FF2B5EF4-FFF2-40B4-BE49-F238E27FC236}">
                <a16:creationId xmlns:a16="http://schemas.microsoft.com/office/drawing/2014/main" id="{1606E1C0-864E-4C35-8FFE-4F42F9E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849" y="1865415"/>
            <a:ext cx="125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FID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7" name="Graphic 18">
            <a:extLst>
              <a:ext uri="{FF2B5EF4-FFF2-40B4-BE49-F238E27FC236}">
                <a16:creationId xmlns:a16="http://schemas.microsoft.com/office/drawing/2014/main" id="{A86D2A9F-E2F9-4A94-800D-01565904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05" y="13828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3">
            <a:extLst>
              <a:ext uri="{FF2B5EF4-FFF2-40B4-BE49-F238E27FC236}">
                <a16:creationId xmlns:a16="http://schemas.microsoft.com/office/drawing/2014/main" id="{002F14CC-F354-4DEE-B150-79097FB2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43" y="40126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3156D8BE-A4A2-4068-B487-5034056D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993" y="4773022"/>
            <a:ext cx="22685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EKS)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E565EC2-1D58-4943-8ED1-3B78C64C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217" y="5959665"/>
            <a:ext cx="1644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31" name="Graphic 29">
            <a:extLst>
              <a:ext uri="{FF2B5EF4-FFF2-40B4-BE49-F238E27FC236}">
                <a16:creationId xmlns:a16="http://schemas.microsoft.com/office/drawing/2014/main" id="{96A0DB92-DF21-4F54-A792-DDE2A792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42" y="5502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2">
            <a:extLst>
              <a:ext uri="{FF2B5EF4-FFF2-40B4-BE49-F238E27FC236}">
                <a16:creationId xmlns:a16="http://schemas.microsoft.com/office/drawing/2014/main" id="{4E4998FF-A983-404D-8039-7E16010E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14" y="53443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74EA58D3-33DE-4474-BB3D-ACF0D149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29" y="579614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pic>
        <p:nvPicPr>
          <p:cNvPr id="34" name="Graphic 62">
            <a:extLst>
              <a:ext uri="{FF2B5EF4-FFF2-40B4-BE49-F238E27FC236}">
                <a16:creationId xmlns:a16="http://schemas.microsoft.com/office/drawing/2014/main" id="{B60DAF1A-0F32-4042-B992-CC13AEB5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10" y="5338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2174BF08-1C68-4CF2-96A5-0A729636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025" y="579068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1F3A5DE3-CBE8-4F20-A8E9-24E8C9F8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290" y="2990886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7" name="Graphic 35">
            <a:extLst>
              <a:ext uri="{FF2B5EF4-FFF2-40B4-BE49-F238E27FC236}">
                <a16:creationId xmlns:a16="http://schemas.microsoft.com/office/drawing/2014/main" id="{AAD111CE-B432-4F6E-A543-A86C0F4E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46" y="2532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7">
            <a:extLst>
              <a:ext uri="{FF2B5EF4-FFF2-40B4-BE49-F238E27FC236}">
                <a16:creationId xmlns:a16="http://schemas.microsoft.com/office/drawing/2014/main" id="{63C91A5D-FC8F-4763-B7A1-AC21297D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10" y="29752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9" name="Graphic 35">
            <a:extLst>
              <a:ext uri="{FF2B5EF4-FFF2-40B4-BE49-F238E27FC236}">
                <a16:creationId xmlns:a16="http://schemas.microsoft.com/office/drawing/2014/main" id="{46C0A1AE-7F41-467B-8ED7-DCEA8EA5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66" y="2516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0346ECDA-395B-4A55-BD9F-C07F20296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400" y="832064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DE6A5F51-5C66-476C-8FB9-87D11C61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05" y="3748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F7B4D61-9C90-4804-BAC0-6BACD27E8770}"/>
              </a:ext>
            </a:extLst>
          </p:cNvPr>
          <p:cNvSpPr/>
          <p:nvPr/>
        </p:nvSpPr>
        <p:spPr>
          <a:xfrm>
            <a:off x="998330" y="602012"/>
            <a:ext cx="8176257" cy="58252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9122E6F-71E0-4D8F-A94C-FEE8D87FB8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8330" y="602012"/>
            <a:ext cx="377425" cy="37742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CFB23F-EFF9-43B8-9226-FAC2D38CD67E}"/>
              </a:ext>
            </a:extLst>
          </p:cNvPr>
          <p:cNvCxnSpPr>
            <a:stCxn id="28" idx="1"/>
            <a:endCxn id="32" idx="0"/>
          </p:cNvCxnSpPr>
          <p:nvPr/>
        </p:nvCxnSpPr>
        <p:spPr>
          <a:xfrm rot="10800000" flipV="1">
            <a:off x="3892315" y="4393609"/>
            <a:ext cx="1409029" cy="95078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986278-F340-46E0-A306-D0E6A7EC5733}"/>
              </a:ext>
            </a:extLst>
          </p:cNvPr>
          <p:cNvCxnSpPr>
            <a:stCxn id="28" idx="3"/>
            <a:endCxn id="34" idx="0"/>
          </p:cNvCxnSpPr>
          <p:nvPr/>
        </p:nvCxnSpPr>
        <p:spPr>
          <a:xfrm>
            <a:off x="6063343" y="4393610"/>
            <a:ext cx="1378867" cy="94533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F1D646-2834-4245-9619-F570EF7246E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5858142" y="5092317"/>
            <a:ext cx="721414" cy="638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644D8-8855-4B1D-BE56-5A5890CC3AF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771977" y="5141535"/>
            <a:ext cx="628965" cy="5895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McKinney, Kevin</dc:creator>
  <cp:lastModifiedBy>McKinney, Kevin</cp:lastModifiedBy>
  <cp:revision>5</cp:revision>
  <dcterms:created xsi:type="dcterms:W3CDTF">2023-03-02T20:19:49Z</dcterms:created>
  <dcterms:modified xsi:type="dcterms:W3CDTF">2023-03-02T20:50:12Z</dcterms:modified>
</cp:coreProperties>
</file>