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188" y="-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2D0B-50B7-4567-81C3-F023B053BBE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9EA5-A763-472E-9C4C-4115B658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7">
            <a:extLst>
              <a:ext uri="{FF2B5EF4-FFF2-40B4-BE49-F238E27FC236}">
                <a16:creationId xmlns:a16="http://schemas.microsoft.com/office/drawing/2014/main" id="{C96F9D3F-BD43-4236-9D99-3C1B3FF8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178" y="653357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54B73E10-45A3-4FBB-A7F6-95876317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77" y="890859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 nodes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F3430BF3-177F-48AB-A68C-7157946F5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852" y="9683620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21EF1E51-70CE-4B1C-B7FC-9179D59C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1491" y="628968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85747C55-90BE-48F3-84CE-1BC7F2FF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234" y="744758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DDEF0CE7-3943-454E-8094-A6335EE07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884" y="858110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5FC791BD-559A-4D7C-8395-0E446680A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5378" y="653357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7" name="TextBox 16">
            <a:extLst>
              <a:ext uri="{FF2B5EF4-FFF2-40B4-BE49-F238E27FC236}">
                <a16:creationId xmlns:a16="http://schemas.microsoft.com/office/drawing/2014/main" id="{D9629EEC-201B-4EBA-881B-85094DA96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4977" y="890859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 nodes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7DF68657-CCBF-48D3-AC21-DDBB4177B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908" y="8908599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AC8D17-8928-4D6E-AA80-269799B7F2D7}"/>
              </a:ext>
            </a:extLst>
          </p:cNvPr>
          <p:cNvCxnSpPr>
            <a:cxnSpLocks/>
          </p:cNvCxnSpPr>
          <p:nvPr/>
        </p:nvCxnSpPr>
        <p:spPr>
          <a:xfrm>
            <a:off x="7020161" y="8546373"/>
            <a:ext cx="1031016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DF15FA-43B9-4B34-BEB4-C9979BE568FC}"/>
              </a:ext>
            </a:extLst>
          </p:cNvPr>
          <p:cNvCxnSpPr>
            <a:cxnSpLocks/>
          </p:cNvCxnSpPr>
          <p:nvPr/>
        </p:nvCxnSpPr>
        <p:spPr>
          <a:xfrm>
            <a:off x="8813177" y="8546373"/>
            <a:ext cx="100098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03EDFD-695F-47A4-A009-7192A8065BAF}"/>
              </a:ext>
            </a:extLst>
          </p:cNvPr>
          <p:cNvSpPr/>
          <p:nvPr/>
        </p:nvSpPr>
        <p:spPr>
          <a:xfrm>
            <a:off x="4800600" y="5330951"/>
            <a:ext cx="7845552" cy="468934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541D95-F1B9-4AD0-97C1-CE08A4FA663D}"/>
              </a:ext>
            </a:extLst>
          </p:cNvPr>
          <p:cNvSpPr/>
          <p:nvPr/>
        </p:nvSpPr>
        <p:spPr>
          <a:xfrm>
            <a:off x="5907024" y="7342632"/>
            <a:ext cx="1765300" cy="256032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9615AD-5CA1-411E-B037-66FA378EBE04}"/>
              </a:ext>
            </a:extLst>
          </p:cNvPr>
          <p:cNvSpPr/>
          <p:nvPr/>
        </p:nvSpPr>
        <p:spPr>
          <a:xfrm>
            <a:off x="4562856" y="4462272"/>
            <a:ext cx="8293608" cy="58755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C177ED-FE40-484D-BAD6-7E94E26D387F}"/>
              </a:ext>
            </a:extLst>
          </p:cNvPr>
          <p:cNvSpPr/>
          <p:nvPr/>
        </p:nvSpPr>
        <p:spPr>
          <a:xfrm>
            <a:off x="5925312" y="5468112"/>
            <a:ext cx="1765300" cy="174650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25FF845D-4568-43B7-A27B-345044924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62856" y="4462272"/>
            <a:ext cx="381000" cy="381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2B43338-6BFF-4878-B700-122D1398F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00600" y="5330952"/>
            <a:ext cx="381000" cy="381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F66BAD0-73CC-49DD-B81C-72F626C6C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925312" y="5468112"/>
            <a:ext cx="3810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1BA43A0-0CAC-4296-9919-8AB7FE1C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907024" y="7342632"/>
            <a:ext cx="381000" cy="381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684032A-E979-413E-A323-C018516DA6F8}"/>
              </a:ext>
            </a:extLst>
          </p:cNvPr>
          <p:cNvSpPr/>
          <p:nvPr/>
        </p:nvSpPr>
        <p:spPr>
          <a:xfrm>
            <a:off x="5715000" y="4946904"/>
            <a:ext cx="2148840" cy="523214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B97538-1F08-4A86-B758-8B00D0613FB4}"/>
              </a:ext>
            </a:extLst>
          </p:cNvPr>
          <p:cNvSpPr/>
          <p:nvPr/>
        </p:nvSpPr>
        <p:spPr>
          <a:xfrm>
            <a:off x="8970264" y="4946904"/>
            <a:ext cx="2148840" cy="523214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4E4A3-B36D-4DD1-97F1-0B1E57C57AFB}"/>
              </a:ext>
            </a:extLst>
          </p:cNvPr>
          <p:cNvSpPr/>
          <p:nvPr/>
        </p:nvSpPr>
        <p:spPr>
          <a:xfrm>
            <a:off x="9180576" y="5468112"/>
            <a:ext cx="1765300" cy="174650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67089C7-53D7-4161-915D-52F0E126C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80576" y="5468112"/>
            <a:ext cx="381000" cy="381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D6F1036-3829-4125-991C-6A51797987F9}"/>
              </a:ext>
            </a:extLst>
          </p:cNvPr>
          <p:cNvSpPr/>
          <p:nvPr/>
        </p:nvSpPr>
        <p:spPr>
          <a:xfrm>
            <a:off x="9162288" y="7342632"/>
            <a:ext cx="1765300" cy="256032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E7507417-02B7-4E7B-BE3F-918931AD0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162288" y="7342632"/>
            <a:ext cx="381000" cy="3810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09421DE7-66E5-4B37-860A-6139CAE4A6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9362" y="6062472"/>
            <a:ext cx="457200" cy="4572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A132E543-ED35-4D66-9EE3-5291CE2B6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4626" y="6062472"/>
            <a:ext cx="457200" cy="457200"/>
          </a:xfrm>
          <a:prstGeom prst="rect">
            <a:avLst/>
          </a:prstGeom>
        </p:spPr>
      </p:pic>
      <p:sp>
        <p:nvSpPr>
          <p:cNvPr id="70" name="TextBox 21">
            <a:extLst>
              <a:ext uri="{FF2B5EF4-FFF2-40B4-BE49-F238E27FC236}">
                <a16:creationId xmlns:a16="http://schemas.microsoft.com/office/drawing/2014/main" id="{08036D98-C1BA-4BCD-BC86-8CFA6B89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086" y="6528062"/>
            <a:ext cx="1252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Immuta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0D104AAB-4A63-4DA7-BF04-FE651F8D48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8751" y="6052109"/>
            <a:ext cx="457200" cy="457200"/>
          </a:xfrm>
          <a:prstGeom prst="rect">
            <a:avLst/>
          </a:prstGeom>
        </p:spPr>
      </p:pic>
      <p:sp>
        <p:nvSpPr>
          <p:cNvPr id="73" name="TextBox 21">
            <a:extLst>
              <a:ext uri="{FF2B5EF4-FFF2-40B4-BE49-F238E27FC236}">
                <a16:creationId xmlns:a16="http://schemas.microsoft.com/office/drawing/2014/main" id="{160BED65-C3BF-4786-98AA-91E88EAD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086" y="7510445"/>
            <a:ext cx="12525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RadiantOne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284D7E3C-3C5D-4B52-81FA-DEACA14F7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8751" y="7034492"/>
            <a:ext cx="457200" cy="4572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81C262A5-D6FA-4AB8-9C9B-107A8C8C80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5392" y="8321040"/>
            <a:ext cx="457200" cy="4572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7B7F3F5-8129-4970-9DAE-DEF2BEF3E0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11512" y="8321040"/>
            <a:ext cx="457200" cy="457200"/>
          </a:xfrm>
          <a:prstGeom prst="rect">
            <a:avLst/>
          </a:prstGeom>
        </p:spPr>
      </p:pic>
      <p:pic>
        <p:nvPicPr>
          <p:cNvPr id="79" name="Graphic 23">
            <a:extLst>
              <a:ext uri="{FF2B5EF4-FFF2-40B4-BE49-F238E27FC236}">
                <a16:creationId xmlns:a16="http://schemas.microsoft.com/office/drawing/2014/main" id="{DE99146C-1D98-4713-A338-973064D8F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055864" y="81655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7EBF005C-6302-425E-9A48-D83B44A546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02168" y="9244584"/>
            <a:ext cx="457200" cy="457200"/>
          </a:xfrm>
          <a:prstGeom prst="rect">
            <a:avLst/>
          </a:prstGeom>
        </p:spPr>
      </p:pic>
      <p:pic>
        <p:nvPicPr>
          <p:cNvPr id="82" name="Graphic 17">
            <a:extLst>
              <a:ext uri="{FF2B5EF4-FFF2-40B4-BE49-F238E27FC236}">
                <a16:creationId xmlns:a16="http://schemas.microsoft.com/office/drawing/2014/main" id="{2A54D69A-303A-4698-A111-93122F2A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1439144" y="5504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21">
            <a:extLst>
              <a:ext uri="{FF2B5EF4-FFF2-40B4-BE49-F238E27FC236}">
                <a16:creationId xmlns:a16="http://schemas.microsoft.com/office/drawing/2014/main" id="{14407766-A5F5-4DA1-B204-1711548B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1439144" y="66659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0">
            <a:extLst>
              <a:ext uri="{FF2B5EF4-FFF2-40B4-BE49-F238E27FC236}">
                <a16:creationId xmlns:a16="http://schemas.microsoft.com/office/drawing/2014/main" id="{61D375DE-8F57-4B8A-B179-3FF5E96C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1439144" y="77998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75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40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14</cp:revision>
  <dcterms:created xsi:type="dcterms:W3CDTF">2023-04-25T15:22:55Z</dcterms:created>
  <dcterms:modified xsi:type="dcterms:W3CDTF">2023-05-11T15:01:44Z</dcterms:modified>
</cp:coreProperties>
</file>