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48"/>
    <p:restoredTop sz="96327"/>
  </p:normalViewPr>
  <p:slideViewPr>
    <p:cSldViewPr snapToGrid="0">
      <p:cViewPr varScale="1">
        <p:scale>
          <a:sx n="156" d="100"/>
          <a:sy n="156" d="100"/>
        </p:scale>
        <p:origin x="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30C0B-1534-590E-B294-A24DF405F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A0D2E-F615-DEE5-A84B-2832E2998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37EAF-21BE-1984-E269-57EF7AEB6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0537D-C9CD-644B-B193-6EE984B7DE66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02D72-1087-C25C-7E44-61D5F3770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BE2E2-DA21-7ACE-3548-24D6AAC7B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9E1C-00CE-B94E-A9EF-2993E76AB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89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347A7-CCB8-A718-1248-778EADF49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FB65ED-AEE4-F1AE-FAC2-0EC02E1E4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8FBCF-6F8B-5337-D255-D94F982FA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0537D-C9CD-644B-B193-6EE984B7DE66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F97AE-3CFD-6678-62B3-9B5822CE7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6A0BB-C9AF-66DC-5347-B2337F56A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9E1C-00CE-B94E-A9EF-2993E76AB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16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56E075-F6D0-85CB-7AAC-7E5F1C7778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78130A-4072-8515-58A9-DA46AD50D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43F75-D0C3-AEF2-EC68-A35AC63A7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0537D-C9CD-644B-B193-6EE984B7DE66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E219E-09BA-6A4C-5B59-9F116A276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FCB0B-B646-354B-5228-8E554D437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9E1C-00CE-B94E-A9EF-2993E76AB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57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6C19E-6359-5107-0C94-C8B3810B8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6BD33-1CF9-FA57-6DD6-093FAFD11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12103-45BB-3E0E-4735-4BD7F82B3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0537D-C9CD-644B-B193-6EE984B7DE66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7E794-EA07-793E-135D-C6395DA67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E93BF-6F33-B25B-F9B4-D8F6EE440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9E1C-00CE-B94E-A9EF-2993E76AB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98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59F74-1E00-D662-AEEE-163DA45D9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36707-20A6-F125-5ACE-FE85A6BE1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2472F-A6C8-C05B-F34D-ACDBE0D94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0537D-C9CD-644B-B193-6EE984B7DE66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61B59-2198-6DA7-10A3-12A62C9EA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594B3-2474-BCAD-02A6-46B0E748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9E1C-00CE-B94E-A9EF-2993E76AB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45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3298B-CEB1-3DAD-5BFA-DA25DE646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123E4-9CAE-C4C3-0307-2F06C2665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AF7B55-962B-941C-8B07-DCC891711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B982A-42A8-D18A-1DBD-9FF9583B4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0537D-C9CD-644B-B193-6EE984B7DE66}" type="datetimeFigureOut">
              <a:rPr lang="en-US" smtClean="0"/>
              <a:t>8/14/24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5A2BE-2BD4-B3A7-6A7F-6401B79B1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1DF7F-D8C2-91D7-D18C-108B7E1D3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9E1C-00CE-B94E-A9EF-2993E76AB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91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CED05-8C86-602E-3D34-24F9C3D30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71F38-2EB7-ACBB-0F12-7285EDB8E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4277B-BEFB-E4AC-1092-F13C65486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321EE4-68B6-929F-00CF-98E395711A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B32D49-8CE1-10D8-2709-A99DA4F41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A82F80-95A3-2B0E-EA3F-149461E38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0537D-C9CD-644B-B193-6EE984B7DE66}" type="datetimeFigureOut">
              <a:rPr lang="en-US" smtClean="0"/>
              <a:t>8/14/24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E1C3FA-4780-1F73-2BE6-2D02D10B9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99C663-2FFF-5E97-A07E-AFD4A28C9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9E1C-00CE-B94E-A9EF-2993E76AB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55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A41A3-99A4-17E5-BFDA-17447EC14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6038BB-766E-00F7-8276-0FF20C649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0537D-C9CD-644B-B193-6EE984B7DE66}" type="datetimeFigureOut">
              <a:rPr lang="en-US" smtClean="0"/>
              <a:t>8/14/24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F892E1-644C-9BAE-9E5C-3B127A5C7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FC45B1-88B2-0D13-F2AE-B3FB6EA4E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9E1C-00CE-B94E-A9EF-2993E76AB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7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328D5E-2100-1ED8-BD81-B3ED2E62C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0537D-C9CD-644B-B193-6EE984B7DE66}" type="datetimeFigureOut">
              <a:rPr lang="en-US" smtClean="0"/>
              <a:t>8/14/24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B74F6F-6522-90B3-6856-DC6625232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6D16E-6026-C5AF-91A9-17F596838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9E1C-00CE-B94E-A9EF-2993E76AB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44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52399-FD19-2C1B-B4B9-EC0600B1F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DE55C-5425-F6DC-BC8E-860BF3669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9D5662-8686-93F8-3DEA-C4DE983BD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CE483-3468-AFA6-9FD2-C33F65611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0537D-C9CD-644B-B193-6EE984B7DE66}" type="datetimeFigureOut">
              <a:rPr lang="en-US" smtClean="0"/>
              <a:t>8/14/24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B02A8-AB12-167D-0AF4-FB73C4698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67AEA-10A5-3E8C-2F01-DE54452EE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9E1C-00CE-B94E-A9EF-2993E76AB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1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049AB-9590-8F1E-66D2-87F509E5F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40299F-016B-68D2-99F2-C4B96E38C8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A9226-267F-6C37-C54D-E6E8A475F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ED164-A0E6-0F5D-269C-C6DF6F037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0537D-C9CD-644B-B193-6EE984B7DE66}" type="datetimeFigureOut">
              <a:rPr lang="en-US" smtClean="0"/>
              <a:t>8/14/24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2DDA38-4653-0B5F-43C0-6BB3EEB76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5F762-B8FB-E5FE-0219-91D6EE298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9E1C-00CE-B94E-A9EF-2993E76AB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55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80A9AF-5B44-50AF-2745-ADF0AC96E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DB6E9-2A49-4D55-BF22-279515163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8298C-9782-FDBB-FD08-740B31FC88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C0537D-C9CD-644B-B193-6EE984B7DE66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CBF53-F81F-3DFB-887C-EE34763E94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9E555-F17D-E666-05C7-A19D4C5D2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C99E1C-00CE-B94E-A9EF-2993E76AB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89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76865A5-6705-EFBD-C001-3780A8D39E66}"/>
              </a:ext>
            </a:extLst>
          </p:cNvPr>
          <p:cNvCxnSpPr>
            <a:cxnSpLocks/>
          </p:cNvCxnSpPr>
          <p:nvPr/>
        </p:nvCxnSpPr>
        <p:spPr bwMode="auto">
          <a:xfrm flipH="1">
            <a:off x="5087146" y="5531024"/>
            <a:ext cx="1654744" cy="0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397BCF80-98D3-8FDB-14CB-B85DF7E74E3E}"/>
              </a:ext>
            </a:extLst>
          </p:cNvPr>
          <p:cNvSpPr/>
          <p:nvPr/>
        </p:nvSpPr>
        <p:spPr>
          <a:xfrm>
            <a:off x="5473447" y="5356336"/>
            <a:ext cx="925253" cy="2308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CEEEA0B-7C6E-E46B-4A8F-9FA6B116A1FE}"/>
              </a:ext>
            </a:extLst>
          </p:cNvPr>
          <p:cNvCxnSpPr>
            <a:cxnSpLocks/>
          </p:cNvCxnSpPr>
          <p:nvPr/>
        </p:nvCxnSpPr>
        <p:spPr bwMode="auto">
          <a:xfrm>
            <a:off x="6646601" y="1196788"/>
            <a:ext cx="0" cy="2155673"/>
          </a:xfrm>
          <a:prstGeom prst="straightConnector1">
            <a:avLst/>
          </a:prstGeom>
          <a:ln w="12700">
            <a:solidFill>
              <a:schemeClr val="accent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32194173-862E-4E2F-5289-3875273AAB1D}"/>
              </a:ext>
            </a:extLst>
          </p:cNvPr>
          <p:cNvSpPr/>
          <p:nvPr/>
        </p:nvSpPr>
        <p:spPr>
          <a:xfrm>
            <a:off x="6561322" y="2620942"/>
            <a:ext cx="235525" cy="1409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9E452B5-DF69-906F-A7D8-35171F5EFB0E}"/>
              </a:ext>
            </a:extLst>
          </p:cNvPr>
          <p:cNvSpPr/>
          <p:nvPr/>
        </p:nvSpPr>
        <p:spPr>
          <a:xfrm>
            <a:off x="5944550" y="2991213"/>
            <a:ext cx="261205" cy="203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24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B3289C0-AAFD-E270-BE04-33C13B742149}"/>
              </a:ext>
            </a:extLst>
          </p:cNvPr>
          <p:cNvSpPr/>
          <p:nvPr/>
        </p:nvSpPr>
        <p:spPr>
          <a:xfrm>
            <a:off x="4258602" y="1782067"/>
            <a:ext cx="261205" cy="1955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24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CBB150-F3E1-F657-BE94-57513E0DECC2}"/>
              </a:ext>
            </a:extLst>
          </p:cNvPr>
          <p:cNvSpPr/>
          <p:nvPr/>
        </p:nvSpPr>
        <p:spPr>
          <a:xfrm>
            <a:off x="1727882" y="1926762"/>
            <a:ext cx="5897453" cy="4269932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9807" tIns="67238"/>
          <a:lstStyle/>
          <a:p>
            <a:pPr>
              <a:defRPr/>
            </a:pPr>
            <a:r>
              <a:rPr lang="en-US" sz="9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Region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585813A-21A1-C2F2-1B90-46436EC01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7882" y="1934934"/>
            <a:ext cx="266612" cy="266612"/>
          </a:xfrm>
          <a:prstGeom prst="rect">
            <a:avLst/>
          </a:prstGeom>
        </p:spPr>
      </p:pic>
      <p:pic>
        <p:nvPicPr>
          <p:cNvPr id="37" name="Picture 2" descr="Future of Security Awareness with CrowdStrike and SecurityAdvisor -  Security Advisor">
            <a:extLst>
              <a:ext uri="{FF2B5EF4-FFF2-40B4-BE49-F238E27FC236}">
                <a16:creationId xmlns:a16="http://schemas.microsoft.com/office/drawing/2014/main" id="{54D7355D-97D5-059D-AD1E-EF557E1DB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434" y="306247"/>
            <a:ext cx="450095" cy="45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17">
            <a:extLst>
              <a:ext uri="{FF2B5EF4-FFF2-40B4-BE49-F238E27FC236}">
                <a16:creationId xmlns:a16="http://schemas.microsoft.com/office/drawing/2014/main" id="{A919EE74-D6F5-55CC-1897-19DE99618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4372" y="346628"/>
            <a:ext cx="10015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CrowdStrike</a:t>
            </a:r>
          </a:p>
          <a:p>
            <a:pPr algn="ctr" eaLnBrk="1" hangingPunct="1"/>
            <a:r>
              <a:rPr lang="en-US" altLang="en-US" sz="9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Registry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C28B8F-1DFA-0B3E-CA9B-DCEDE1F1FBB8}"/>
              </a:ext>
            </a:extLst>
          </p:cNvPr>
          <p:cNvSpPr/>
          <p:nvPr/>
        </p:nvSpPr>
        <p:spPr>
          <a:xfrm>
            <a:off x="5057436" y="306249"/>
            <a:ext cx="2295360" cy="1091299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9807" tIns="67238"/>
          <a:lstStyle/>
          <a:p>
            <a:pPr>
              <a:defRPr/>
            </a:pPr>
            <a:endParaRPr lang="en-US" sz="882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5D3713D-6286-2ECB-7BFA-35066CA80884}"/>
              </a:ext>
            </a:extLst>
          </p:cNvPr>
          <p:cNvGrpSpPr/>
          <p:nvPr/>
        </p:nvGrpSpPr>
        <p:grpSpPr>
          <a:xfrm>
            <a:off x="8644363" y="2529159"/>
            <a:ext cx="899642" cy="685050"/>
            <a:chOff x="5738827" y="3736551"/>
            <a:chExt cx="1223471" cy="931637"/>
          </a:xfrm>
        </p:grpSpPr>
        <p:pic>
          <p:nvPicPr>
            <p:cNvPr id="38" name="Graphic 24">
              <a:extLst>
                <a:ext uri="{FF2B5EF4-FFF2-40B4-BE49-F238E27FC236}">
                  <a16:creationId xmlns:a16="http://schemas.microsoft.com/office/drawing/2014/main" id="{DA5E8C21-0B3B-7ECE-628F-F98065D780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6121963" y="373655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TextBox 11">
              <a:extLst>
                <a:ext uri="{FF2B5EF4-FFF2-40B4-BE49-F238E27FC236}">
                  <a16:creationId xmlns:a16="http://schemas.microsoft.com/office/drawing/2014/main" id="{FF4F9676-9F3E-68BD-837E-5B89317113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8827" y="4165914"/>
              <a:ext cx="1223471" cy="502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EventBridge Rule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FC2775F-D2AF-59FC-5C17-1A13E2E85B68}"/>
              </a:ext>
            </a:extLst>
          </p:cNvPr>
          <p:cNvGrpSpPr/>
          <p:nvPr/>
        </p:nvGrpSpPr>
        <p:grpSpPr>
          <a:xfrm>
            <a:off x="894014" y="2591874"/>
            <a:ext cx="752288" cy="660235"/>
            <a:chOff x="4969916" y="3073477"/>
            <a:chExt cx="1023077" cy="897888"/>
          </a:xfrm>
        </p:grpSpPr>
        <p:pic>
          <p:nvPicPr>
            <p:cNvPr id="80" name="Graphic 49">
              <a:extLst>
                <a:ext uri="{FF2B5EF4-FFF2-40B4-BE49-F238E27FC236}">
                  <a16:creationId xmlns:a16="http://schemas.microsoft.com/office/drawing/2014/main" id="{B7391FCE-949C-27C2-54B1-861DBAD97C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2854" y="3073477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TextBox 11">
              <a:extLst>
                <a:ext uri="{FF2B5EF4-FFF2-40B4-BE49-F238E27FC236}">
                  <a16:creationId xmlns:a16="http://schemas.microsoft.com/office/drawing/2014/main" id="{49497F59-4270-A89E-435F-451E6899E1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9916" y="3469091"/>
              <a:ext cx="1023077" cy="502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Lambda Role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E46181F-1046-FA1A-F25F-D53C13815EDF}"/>
              </a:ext>
            </a:extLst>
          </p:cNvPr>
          <p:cNvGrpSpPr/>
          <p:nvPr/>
        </p:nvGrpSpPr>
        <p:grpSpPr>
          <a:xfrm>
            <a:off x="3278405" y="2513657"/>
            <a:ext cx="899642" cy="691330"/>
            <a:chOff x="5738827" y="3736551"/>
            <a:chExt cx="1223471" cy="940177"/>
          </a:xfrm>
        </p:grpSpPr>
        <p:pic>
          <p:nvPicPr>
            <p:cNvPr id="83" name="Graphic 24">
              <a:extLst>
                <a:ext uri="{FF2B5EF4-FFF2-40B4-BE49-F238E27FC236}">
                  <a16:creationId xmlns:a16="http://schemas.microsoft.com/office/drawing/2014/main" id="{126A93F1-0F19-8AEF-8572-8D9D2A0230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6121963" y="373655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4" name="TextBox 11">
              <a:extLst>
                <a:ext uri="{FF2B5EF4-FFF2-40B4-BE49-F238E27FC236}">
                  <a16:creationId xmlns:a16="http://schemas.microsoft.com/office/drawing/2014/main" id="{B081EA86-D8E4-08D7-FEFE-2F473C8595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8827" y="4174455"/>
              <a:ext cx="1223471" cy="502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EventBridge Rule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8549FEE-8843-1772-AC67-C5DE7E078A3D}"/>
              </a:ext>
            </a:extLst>
          </p:cNvPr>
          <p:cNvGrpSpPr/>
          <p:nvPr/>
        </p:nvGrpSpPr>
        <p:grpSpPr>
          <a:xfrm>
            <a:off x="1963674" y="3420117"/>
            <a:ext cx="1001559" cy="583365"/>
            <a:chOff x="3553873" y="3052388"/>
            <a:chExt cx="1001559" cy="583365"/>
          </a:xfrm>
        </p:grpSpPr>
        <p:sp>
          <p:nvSpPr>
            <p:cNvPr id="85" name="TextBox 17">
              <a:extLst>
                <a:ext uri="{FF2B5EF4-FFF2-40B4-BE49-F238E27FC236}">
                  <a16:creationId xmlns:a16="http://schemas.microsoft.com/office/drawing/2014/main" id="{C2D65009-D36F-7C5A-9B5C-15720EF876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3873" y="3404921"/>
              <a:ext cx="1001559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Lambda</a:t>
              </a:r>
            </a:p>
          </p:txBody>
        </p:sp>
        <p:pic>
          <p:nvPicPr>
            <p:cNvPr id="86" name="Graphic 13">
              <a:extLst>
                <a:ext uri="{FF2B5EF4-FFF2-40B4-BE49-F238E27FC236}">
                  <a16:creationId xmlns:a16="http://schemas.microsoft.com/office/drawing/2014/main" id="{E6591F9D-74C5-3D70-3C44-CF6DADA51E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2800" y="3052388"/>
              <a:ext cx="336188" cy="336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97E017E-61DC-1AAC-0532-3D272BD4E47D}"/>
              </a:ext>
            </a:extLst>
          </p:cNvPr>
          <p:cNvCxnSpPr>
            <a:cxnSpLocks/>
          </p:cNvCxnSpPr>
          <p:nvPr/>
        </p:nvCxnSpPr>
        <p:spPr bwMode="auto">
          <a:xfrm>
            <a:off x="9400245" y="2700275"/>
            <a:ext cx="45720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714B881-F56A-663E-BBAD-42A5410A1984}"/>
              </a:ext>
            </a:extLst>
          </p:cNvPr>
          <p:cNvGrpSpPr/>
          <p:nvPr/>
        </p:nvGrpSpPr>
        <p:grpSpPr>
          <a:xfrm>
            <a:off x="4097463" y="4363441"/>
            <a:ext cx="989683" cy="658480"/>
            <a:chOff x="3524589" y="3860101"/>
            <a:chExt cx="989683" cy="658480"/>
          </a:xfrm>
        </p:grpSpPr>
        <p:pic>
          <p:nvPicPr>
            <p:cNvPr id="157" name="Graphic 17">
              <a:extLst>
                <a:ext uri="{FF2B5EF4-FFF2-40B4-BE49-F238E27FC236}">
                  <a16:creationId xmlns:a16="http://schemas.microsoft.com/office/drawing/2014/main" id="{34348558-5986-1FA5-AA51-3C70740AA6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8299" y="3860101"/>
              <a:ext cx="290407" cy="290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8" name="TextBox 11">
              <a:extLst>
                <a:ext uri="{FF2B5EF4-FFF2-40B4-BE49-F238E27FC236}">
                  <a16:creationId xmlns:a16="http://schemas.microsoft.com/office/drawing/2014/main" id="{B7686DC5-6851-553F-BB99-D5A137129A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4589" y="4149249"/>
              <a:ext cx="9896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CrowdStrike API Secret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D0CA87D-2060-4745-76D5-06E413C661C1}"/>
              </a:ext>
            </a:extLst>
          </p:cNvPr>
          <p:cNvSpPr/>
          <p:nvPr/>
        </p:nvSpPr>
        <p:spPr>
          <a:xfrm>
            <a:off x="8600043" y="2114550"/>
            <a:ext cx="2074869" cy="2630680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9807" tIns="67238"/>
          <a:lstStyle/>
          <a:p>
            <a:pPr>
              <a:defRPr/>
            </a:pPr>
            <a:r>
              <a:rPr lang="en-US" sz="882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Region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AC8FB52-1E11-291F-F3BE-94F690CD9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89245" y="2114879"/>
            <a:ext cx="301909" cy="27275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67EFFDD9-C3A1-D86E-82A7-C51449A3C854}"/>
              </a:ext>
            </a:extLst>
          </p:cNvPr>
          <p:cNvGrpSpPr/>
          <p:nvPr/>
        </p:nvGrpSpPr>
        <p:grpSpPr>
          <a:xfrm>
            <a:off x="4004506" y="5253438"/>
            <a:ext cx="1174750" cy="617369"/>
            <a:chOff x="3338834" y="3976846"/>
            <a:chExt cx="1174750" cy="617369"/>
          </a:xfrm>
        </p:grpSpPr>
        <p:sp>
          <p:nvSpPr>
            <p:cNvPr id="5" name="TextBox 29">
              <a:extLst>
                <a:ext uri="{FF2B5EF4-FFF2-40B4-BE49-F238E27FC236}">
                  <a16:creationId xmlns:a16="http://schemas.microsoft.com/office/drawing/2014/main" id="{5A86F647-7A60-D783-E41B-BBC559BC63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8834" y="4363383"/>
              <a:ext cx="117475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ECR Repository</a:t>
              </a:r>
            </a:p>
          </p:txBody>
        </p:sp>
        <p:pic>
          <p:nvPicPr>
            <p:cNvPr id="8" name="Graphic 8">
              <a:extLst>
                <a:ext uri="{FF2B5EF4-FFF2-40B4-BE49-F238E27FC236}">
                  <a16:creationId xmlns:a16="http://schemas.microsoft.com/office/drawing/2014/main" id="{B02AAA4B-9986-A22E-6921-4E91C175B2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1332" y="3976846"/>
              <a:ext cx="369753" cy="369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8C8A006-6F48-0D56-41CC-EAE73FB5BDB5}"/>
              </a:ext>
            </a:extLst>
          </p:cNvPr>
          <p:cNvSpPr txBox="1"/>
          <p:nvPr/>
        </p:nvSpPr>
        <p:spPr>
          <a:xfrm>
            <a:off x="6398539" y="816768"/>
            <a:ext cx="85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Falcon Sensor Image</a:t>
            </a:r>
          </a:p>
        </p:txBody>
      </p:sp>
      <p:pic>
        <p:nvPicPr>
          <p:cNvPr id="12" name="Graphic 6">
            <a:extLst>
              <a:ext uri="{FF2B5EF4-FFF2-40B4-BE49-F238E27FC236}">
                <a16:creationId xmlns:a16="http://schemas.microsoft.com/office/drawing/2014/main" id="{B392D564-DD38-A13B-1047-7B6149002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359" y="436705"/>
            <a:ext cx="336188" cy="33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B329B8A-9DA2-4DD2-3BB9-CD3A039A2BD6}"/>
              </a:ext>
            </a:extLst>
          </p:cNvPr>
          <p:cNvGrpSpPr/>
          <p:nvPr/>
        </p:nvGrpSpPr>
        <p:grpSpPr>
          <a:xfrm>
            <a:off x="9700123" y="2509775"/>
            <a:ext cx="899642" cy="751556"/>
            <a:chOff x="7712919" y="2135748"/>
            <a:chExt cx="899642" cy="751556"/>
          </a:xfrm>
        </p:grpSpPr>
        <p:pic>
          <p:nvPicPr>
            <p:cNvPr id="13" name="Graphic 23">
              <a:extLst>
                <a:ext uri="{FF2B5EF4-FFF2-40B4-BE49-F238E27FC236}">
                  <a16:creationId xmlns:a16="http://schemas.microsoft.com/office/drawing/2014/main" id="{433439F0-09E4-3CDD-61AC-FA215A6DE6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2240" y="2135748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1">
              <a:extLst>
                <a:ext uri="{FF2B5EF4-FFF2-40B4-BE49-F238E27FC236}">
                  <a16:creationId xmlns:a16="http://schemas.microsoft.com/office/drawing/2014/main" id="{A9A33577-A5D0-95C3-16B1-31D8802999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2919" y="2517972"/>
              <a:ext cx="89964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New EKS Cluster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B55CD63-D078-D357-7873-EF52E2ECFA06}"/>
              </a:ext>
            </a:extLst>
          </p:cNvPr>
          <p:cNvGrpSpPr/>
          <p:nvPr/>
        </p:nvGrpSpPr>
        <p:grpSpPr>
          <a:xfrm>
            <a:off x="4621482" y="2511758"/>
            <a:ext cx="910254" cy="698568"/>
            <a:chOff x="5713360" y="3560489"/>
            <a:chExt cx="910254" cy="698568"/>
          </a:xfrm>
        </p:grpSpPr>
        <p:sp>
          <p:nvSpPr>
            <p:cNvPr id="18" name="TextBox 22">
              <a:extLst>
                <a:ext uri="{FF2B5EF4-FFF2-40B4-BE49-F238E27FC236}">
                  <a16:creationId xmlns:a16="http://schemas.microsoft.com/office/drawing/2014/main" id="{032D70FD-E8BB-B0BA-B9CA-E9F70ABA41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3360" y="3889725"/>
              <a:ext cx="91025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Custom</a:t>
              </a:r>
            </a:p>
            <a:p>
              <a:pPr algn="ctr" eaLnBrk="1" hangingPunct="1"/>
              <a:r>
                <a:rPr lang="en-US" altLang="en-US" sz="9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event bus</a:t>
              </a:r>
            </a:p>
          </p:txBody>
        </p:sp>
        <p:pic>
          <p:nvPicPr>
            <p:cNvPr id="19" name="Graphic 16">
              <a:extLst>
                <a:ext uri="{FF2B5EF4-FFF2-40B4-BE49-F238E27FC236}">
                  <a16:creationId xmlns:a16="http://schemas.microsoft.com/office/drawing/2014/main" id="{FD8155C9-3D48-4A84-5C43-73997EFCA8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3869" y="3560489"/>
              <a:ext cx="329236" cy="329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72227A2-F62B-BFB1-0869-D36E179B9244}"/>
              </a:ext>
            </a:extLst>
          </p:cNvPr>
          <p:cNvGrpSpPr/>
          <p:nvPr/>
        </p:nvGrpSpPr>
        <p:grpSpPr>
          <a:xfrm>
            <a:off x="6180961" y="3484416"/>
            <a:ext cx="928455" cy="611765"/>
            <a:chOff x="6373528" y="3446301"/>
            <a:chExt cx="928455" cy="611765"/>
          </a:xfrm>
        </p:grpSpPr>
        <p:pic>
          <p:nvPicPr>
            <p:cNvPr id="22" name="Graphic 19">
              <a:extLst>
                <a:ext uri="{FF2B5EF4-FFF2-40B4-BE49-F238E27FC236}">
                  <a16:creationId xmlns:a16="http://schemas.microsoft.com/office/drawing/2014/main" id="{870AD30E-273F-C832-59ED-4FD312284C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0341" y="3446301"/>
              <a:ext cx="374831" cy="374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11">
              <a:extLst>
                <a:ext uri="{FF2B5EF4-FFF2-40B4-BE49-F238E27FC236}">
                  <a16:creationId xmlns:a16="http://schemas.microsoft.com/office/drawing/2014/main" id="{6A2D0645-C163-F1F0-A7CB-BDEFFD99A0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3528" y="3827234"/>
              <a:ext cx="92845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CodeBuild</a:t>
              </a: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3562C78-1E50-7A99-ACEF-2A038CF55C07}"/>
              </a:ext>
            </a:extLst>
          </p:cNvPr>
          <p:cNvCxnSpPr>
            <a:cxnSpLocks/>
          </p:cNvCxnSpPr>
          <p:nvPr/>
        </p:nvCxnSpPr>
        <p:spPr bwMode="auto">
          <a:xfrm>
            <a:off x="5344372" y="2681607"/>
            <a:ext cx="3452156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4EF55E-5275-0404-C119-36DAADDECF8F}"/>
              </a:ext>
            </a:extLst>
          </p:cNvPr>
          <p:cNvCxnSpPr>
            <a:cxnSpLocks/>
          </p:cNvCxnSpPr>
          <p:nvPr/>
        </p:nvCxnSpPr>
        <p:spPr bwMode="auto">
          <a:xfrm flipV="1">
            <a:off x="2459598" y="2681607"/>
            <a:ext cx="0" cy="60682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196EEE4-1430-0186-13F9-1B7332B4B0F9}"/>
              </a:ext>
            </a:extLst>
          </p:cNvPr>
          <p:cNvCxnSpPr>
            <a:cxnSpLocks/>
          </p:cNvCxnSpPr>
          <p:nvPr/>
        </p:nvCxnSpPr>
        <p:spPr bwMode="auto">
          <a:xfrm flipH="1">
            <a:off x="2835853" y="3662228"/>
            <a:ext cx="3369902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188CCB3-9513-1D89-D788-2BC2ECA3117F}"/>
              </a:ext>
            </a:extLst>
          </p:cNvPr>
          <p:cNvCxnSpPr>
            <a:cxnSpLocks/>
          </p:cNvCxnSpPr>
          <p:nvPr/>
        </p:nvCxnSpPr>
        <p:spPr bwMode="auto">
          <a:xfrm>
            <a:off x="6741890" y="4195790"/>
            <a:ext cx="0" cy="1335234"/>
          </a:xfrm>
          <a:prstGeom prst="straightConnector1">
            <a:avLst/>
          </a:prstGeom>
          <a:ln w="12700">
            <a:solidFill>
              <a:schemeClr val="accent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096802B-122B-1E98-46CA-BE35FDD08769}"/>
              </a:ext>
            </a:extLst>
          </p:cNvPr>
          <p:cNvCxnSpPr>
            <a:cxnSpLocks/>
          </p:cNvCxnSpPr>
          <p:nvPr/>
        </p:nvCxnSpPr>
        <p:spPr bwMode="auto">
          <a:xfrm flipH="1">
            <a:off x="5087146" y="4530134"/>
            <a:ext cx="1424244" cy="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D2DC9DC-2C7E-C3FC-8797-815792260B69}"/>
              </a:ext>
            </a:extLst>
          </p:cNvPr>
          <p:cNvCxnSpPr>
            <a:cxnSpLocks/>
          </p:cNvCxnSpPr>
          <p:nvPr/>
        </p:nvCxnSpPr>
        <p:spPr bwMode="auto">
          <a:xfrm>
            <a:off x="6514213" y="4196269"/>
            <a:ext cx="0" cy="334344"/>
          </a:xfrm>
          <a:prstGeom prst="straightConnector1">
            <a:avLst/>
          </a:prstGeom>
          <a:ln w="12700">
            <a:solidFill>
              <a:srgbClr val="C00000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186DD35-3C0B-F410-706E-EE1D7D82E578}"/>
              </a:ext>
            </a:extLst>
          </p:cNvPr>
          <p:cNvCxnSpPr>
            <a:cxnSpLocks/>
          </p:cNvCxnSpPr>
          <p:nvPr/>
        </p:nvCxnSpPr>
        <p:spPr bwMode="auto">
          <a:xfrm flipH="1">
            <a:off x="6980464" y="3671450"/>
            <a:ext cx="3158722" cy="0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9D723C2-FBEF-C658-F329-1A6D9BA88D2C}"/>
              </a:ext>
            </a:extLst>
          </p:cNvPr>
          <p:cNvCxnSpPr>
            <a:cxnSpLocks/>
          </p:cNvCxnSpPr>
          <p:nvPr/>
        </p:nvCxnSpPr>
        <p:spPr bwMode="auto">
          <a:xfrm>
            <a:off x="10139186" y="3337106"/>
            <a:ext cx="0" cy="334344"/>
          </a:xfrm>
          <a:prstGeom prst="straightConnector1">
            <a:avLst/>
          </a:prstGeom>
          <a:ln w="12700">
            <a:solidFill>
              <a:schemeClr val="accent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B25ACEE-DD3A-87BE-A12A-A83542265ED6}"/>
              </a:ext>
            </a:extLst>
          </p:cNvPr>
          <p:cNvSpPr txBox="1"/>
          <p:nvPr/>
        </p:nvSpPr>
        <p:spPr>
          <a:xfrm>
            <a:off x="9503704" y="3726707"/>
            <a:ext cx="5549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Deploy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E690DB0-C803-A14F-ABD7-E1CFC1482F3A}"/>
              </a:ext>
            </a:extLst>
          </p:cNvPr>
          <p:cNvSpPr txBox="1"/>
          <p:nvPr/>
        </p:nvSpPr>
        <p:spPr>
          <a:xfrm>
            <a:off x="9507026" y="3923124"/>
            <a:ext cx="806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KPAgent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Operator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Sensor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KAC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F8DE992-8AD0-787E-6EF7-18EE44040336}"/>
              </a:ext>
            </a:extLst>
          </p:cNvPr>
          <p:cNvSpPr txBox="1"/>
          <p:nvPr/>
        </p:nvSpPr>
        <p:spPr>
          <a:xfrm>
            <a:off x="5455726" y="5417859"/>
            <a:ext cx="9252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</a:rPr>
              <a:t>optional mirror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BF8A735-7AD3-6C06-BEDE-8878FDBB2E15}"/>
              </a:ext>
            </a:extLst>
          </p:cNvPr>
          <p:cNvGrpSpPr/>
          <p:nvPr/>
        </p:nvGrpSpPr>
        <p:grpSpPr>
          <a:xfrm>
            <a:off x="848101" y="3372138"/>
            <a:ext cx="838252" cy="651906"/>
            <a:chOff x="4934383" y="3073477"/>
            <a:chExt cx="1139984" cy="886561"/>
          </a:xfrm>
        </p:grpSpPr>
        <p:pic>
          <p:nvPicPr>
            <p:cNvPr id="121" name="Graphic 49">
              <a:extLst>
                <a:ext uri="{FF2B5EF4-FFF2-40B4-BE49-F238E27FC236}">
                  <a16:creationId xmlns:a16="http://schemas.microsoft.com/office/drawing/2014/main" id="{45FC16DB-0C61-7002-7D26-30CC35E40D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2854" y="3073477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" name="TextBox 11">
              <a:extLst>
                <a:ext uri="{FF2B5EF4-FFF2-40B4-BE49-F238E27FC236}">
                  <a16:creationId xmlns:a16="http://schemas.microsoft.com/office/drawing/2014/main" id="{195C3100-E79C-5BA6-1E64-916F11940E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4383" y="3457764"/>
              <a:ext cx="1139984" cy="502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CodeBuild Role</a:t>
              </a:r>
            </a:p>
          </p:txBody>
        </p: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0788E77-4170-357F-4F2C-D83AF50C4A34}"/>
              </a:ext>
            </a:extLst>
          </p:cNvPr>
          <p:cNvSpPr/>
          <p:nvPr/>
        </p:nvSpPr>
        <p:spPr>
          <a:xfrm>
            <a:off x="487842" y="1546666"/>
            <a:ext cx="7252242" cy="4874629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endParaRPr lang="en-US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2293AEDF-FF98-A86B-4A5A-7B30B5C5123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487842" y="1546666"/>
            <a:ext cx="381000" cy="381000"/>
          </a:xfrm>
          <a:prstGeom prst="rect">
            <a:avLst/>
          </a:prstGeom>
        </p:spPr>
      </p:pic>
      <p:sp>
        <p:nvSpPr>
          <p:cNvPr id="125" name="TextBox 11">
            <a:extLst>
              <a:ext uri="{FF2B5EF4-FFF2-40B4-BE49-F238E27FC236}">
                <a16:creationId xmlns:a16="http://schemas.microsoft.com/office/drawing/2014/main" id="{5E3DDB58-7E6E-8A22-9A71-21EA95AC9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485" y="1589168"/>
            <a:ext cx="148783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Delegated Account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5280A277-8299-1090-694F-966EE55BD28C}"/>
              </a:ext>
            </a:extLst>
          </p:cNvPr>
          <p:cNvCxnSpPr>
            <a:cxnSpLocks/>
          </p:cNvCxnSpPr>
          <p:nvPr/>
        </p:nvCxnSpPr>
        <p:spPr bwMode="auto">
          <a:xfrm>
            <a:off x="2459598" y="2681607"/>
            <a:ext cx="82992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1AF2699-C807-16FD-083B-F2E82A037E77}"/>
              </a:ext>
            </a:extLst>
          </p:cNvPr>
          <p:cNvCxnSpPr>
            <a:cxnSpLocks/>
          </p:cNvCxnSpPr>
          <p:nvPr/>
        </p:nvCxnSpPr>
        <p:spPr bwMode="auto">
          <a:xfrm>
            <a:off x="4062607" y="2672135"/>
            <a:ext cx="614001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FA74943-0F1A-EDF5-23AE-12729E4EA9BF}"/>
              </a:ext>
            </a:extLst>
          </p:cNvPr>
          <p:cNvSpPr/>
          <p:nvPr/>
        </p:nvSpPr>
        <p:spPr>
          <a:xfrm>
            <a:off x="8162371" y="1546666"/>
            <a:ext cx="2927565" cy="465002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endParaRPr lang="en-US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DA5C152-33A2-C3E1-AA9A-0CD30AEC0AE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8162371" y="1546666"/>
            <a:ext cx="381000" cy="381000"/>
          </a:xfrm>
          <a:prstGeom prst="rect">
            <a:avLst/>
          </a:prstGeom>
        </p:spPr>
      </p:pic>
      <p:sp>
        <p:nvSpPr>
          <p:cNvPr id="14" name="TextBox 11">
            <a:extLst>
              <a:ext uri="{FF2B5EF4-FFF2-40B4-BE49-F238E27FC236}">
                <a16:creationId xmlns:a16="http://schemas.microsoft.com/office/drawing/2014/main" id="{4E24F40D-FBE3-0C3C-4EDE-51AE47532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6006" y="1591978"/>
            <a:ext cx="133105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Child Account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1F77173-23DB-C7DA-0F7D-CD891DC1FD6D}"/>
              </a:ext>
            </a:extLst>
          </p:cNvPr>
          <p:cNvGrpSpPr/>
          <p:nvPr/>
        </p:nvGrpSpPr>
        <p:grpSpPr>
          <a:xfrm>
            <a:off x="8675058" y="5145798"/>
            <a:ext cx="838252" cy="651907"/>
            <a:chOff x="4934383" y="3073477"/>
            <a:chExt cx="1139984" cy="886562"/>
          </a:xfrm>
        </p:grpSpPr>
        <p:pic>
          <p:nvPicPr>
            <p:cNvPr id="29" name="Graphic 49">
              <a:extLst>
                <a:ext uri="{FF2B5EF4-FFF2-40B4-BE49-F238E27FC236}">
                  <a16:creationId xmlns:a16="http://schemas.microsoft.com/office/drawing/2014/main" id="{8755B262-5069-3987-7B75-2690A265B4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2854" y="3073477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11">
              <a:extLst>
                <a:ext uri="{FF2B5EF4-FFF2-40B4-BE49-F238E27FC236}">
                  <a16:creationId xmlns:a16="http://schemas.microsoft.com/office/drawing/2014/main" id="{A3C3ED4E-2A13-BC4C-2807-E43D7F4B28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4383" y="3457765"/>
              <a:ext cx="1139984" cy="502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EventBridge Role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09830B8-76F1-C1EA-BFAF-A62FF06065DC}"/>
              </a:ext>
            </a:extLst>
          </p:cNvPr>
          <p:cNvGrpSpPr/>
          <p:nvPr/>
        </p:nvGrpSpPr>
        <p:grpSpPr>
          <a:xfrm>
            <a:off x="9576768" y="5140454"/>
            <a:ext cx="838252" cy="651906"/>
            <a:chOff x="4934383" y="3073477"/>
            <a:chExt cx="1139984" cy="886561"/>
          </a:xfrm>
        </p:grpSpPr>
        <p:pic>
          <p:nvPicPr>
            <p:cNvPr id="33" name="Graphic 49">
              <a:extLst>
                <a:ext uri="{FF2B5EF4-FFF2-40B4-BE49-F238E27FC236}">
                  <a16:creationId xmlns:a16="http://schemas.microsoft.com/office/drawing/2014/main" id="{32F540F4-ADEE-CE66-AD3E-0F58DDD226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2854" y="3073477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11">
              <a:extLst>
                <a:ext uri="{FF2B5EF4-FFF2-40B4-BE49-F238E27FC236}">
                  <a16:creationId xmlns:a16="http://schemas.microsoft.com/office/drawing/2014/main" id="{9F8B6536-DB15-0A7C-D1DD-6075E3AAE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4383" y="3457764"/>
              <a:ext cx="1139984" cy="502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Execution Role</a:t>
              </a: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A65DD380-5A02-2B55-FF40-BDE5EBFA18E0}"/>
              </a:ext>
            </a:extLst>
          </p:cNvPr>
          <p:cNvSpPr/>
          <p:nvPr/>
        </p:nvSpPr>
        <p:spPr bwMode="auto">
          <a:xfrm>
            <a:off x="5691843" y="2975578"/>
            <a:ext cx="1711570" cy="1811718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  <a:endParaRPr lang="en-US" sz="12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DBB7A09B-3D2E-A2E5-46B9-20DE580902C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684075" y="2961016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742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</TotalTime>
  <Words>46</Words>
  <Application>Microsoft Macintosh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Payne</dc:creator>
  <cp:lastModifiedBy>Ryan Payne</cp:lastModifiedBy>
  <cp:revision>7</cp:revision>
  <dcterms:created xsi:type="dcterms:W3CDTF">2024-04-01T14:26:21Z</dcterms:created>
  <dcterms:modified xsi:type="dcterms:W3CDTF">2024-08-14T12:56:38Z</dcterms:modified>
</cp:coreProperties>
</file>