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1690"/>
  </p:normalViewPr>
  <p:slideViewPr>
    <p:cSldViewPr snapToGrid="0">
      <p:cViewPr varScale="1">
        <p:scale>
          <a:sx n="112" d="100"/>
          <a:sy n="112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D256-D11C-2FE0-EA5F-6CB415FF8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729D3-CBDA-5DB1-EF78-5E760BE3C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85F10-CDB9-B0F3-95FA-59A1C5BE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186C-3C63-0AA0-B94C-A0D39D73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F06A-99F2-E2E3-1069-5710D7BC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F046-997A-4AAD-FCE3-671AA64A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172E6-0419-ADF2-2CCE-C371671A8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716D-A047-5FFC-73DA-31875CF3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AE42-AD3F-5B5F-6ED6-C912E94D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75F2C-CF60-9C74-330D-6657D786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3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8A1A7-F6FD-00EB-CBD1-1DF595469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6D494-8F1B-7F2F-C7DA-7BA0F7F7D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4741-2412-ED5B-5CE6-68F49018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09786-CCDB-520C-45F2-6193E3E3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75E9-2EC9-68EE-5197-1B03AD0C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A865-3818-4E89-3150-C907361B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ABF8B-5201-B5BD-EA24-D692AB38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7825-6B5C-82A4-9AD3-CF37EF5A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9FD3B-AFCB-8D88-85B3-B5FCBB6A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53AF-91F6-FB50-0F85-783944E8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3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FF2A-D367-1D87-E46F-EE3C4487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733E8-CE2C-041A-DFB7-C335A2EFA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14146-469E-4C2D-92A1-5B91AC9F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4863-DADB-18B9-A8E9-3F574E12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3386D-4FD0-2AEE-6BD9-B41141DB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3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0408-799E-6213-622B-8D0489E6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C611-5886-4E23-6DA4-68C9654B9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E5140-6672-0154-0431-404F8E2F3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9C47E-FF74-6EC2-027D-7E2CFE1D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56B20-4C6C-2060-FAA7-5F432380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D825A-D694-F160-674F-8DE0F457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1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79F-23A9-C498-F5DB-C2FA7EF1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8B855-08B4-ADC5-AB56-FD7D1CB10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1BB7E-E000-47EA-FCF3-0B658C947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3BD67-A4CE-9882-4B37-8189C911B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DFA99-32EF-E982-DE5C-FC29E4494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4F067-6CCA-4CE9-3D9C-7FA56B96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A184A-995A-4EDD-E1E6-11EC0D50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E4C47-DAD1-98C7-9E9B-4D19E28E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5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97F1-6EE6-F9F6-6222-4CEF95CC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65AA-3B92-726E-BEB2-75DD6629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938DE-F841-E900-1EBF-68181658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86C5A-DBA7-5066-EBED-68C36E48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B9B19-2B3F-AC7A-887F-5EC65ED4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99681-DDF1-DE09-B75F-72F9DC06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91F00-C690-0DE7-EBC2-C3EC0E85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6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FECE-AE6A-02A9-483C-5084B076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888D-88AD-7DB8-8E51-08DE39463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BFD3C-52FF-CDBA-B6D6-7DA65DD72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9EB3B-BB7F-26B4-E0FE-760A7E87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B02CF-6A09-AE2A-2FC8-0CEBC7B6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CA42E-5432-86D8-F4E0-3D05758A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0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978A-27D4-BA54-9D92-E43335D6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39620-BD10-D0CD-496F-F8378A212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6CCC3-944D-068E-AAD0-8F2924138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996A1-7BBD-1570-330F-C3330D66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1CE-7F84-B648-B911-8B1C2F83AFA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F42CA-D603-EBC9-8094-11EAA18D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0074C-C6D9-56B1-C8BF-C3EC7F7C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2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9250B-EB57-29D8-65CA-786B9F04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943B4-4E45-961E-EB77-BE929DC36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0CF0-DB68-914B-91C1-3E23CB026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331CE-7F84-B648-B911-8B1C2F83AFA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5793D-B1F3-FDEC-2101-F4D7C8A88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C5F2-EE59-F5B9-B8D8-8D672CBCB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F392-30F3-6743-9462-95A4BAB5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9646A-D036-0628-F7E0-D408B35FF641}"/>
              </a:ext>
            </a:extLst>
          </p:cNvPr>
          <p:cNvSpPr/>
          <p:nvPr/>
        </p:nvSpPr>
        <p:spPr>
          <a:xfrm>
            <a:off x="252730" y="106854"/>
            <a:ext cx="6582410" cy="656826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4C810C-5CD1-8282-6CEF-B0B4F418A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2730" y="106854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E53DF3-3C86-EEB7-A1C5-68A9EFF97006}"/>
              </a:ext>
            </a:extLst>
          </p:cNvPr>
          <p:cNvSpPr/>
          <p:nvPr/>
        </p:nvSpPr>
        <p:spPr>
          <a:xfrm>
            <a:off x="457201" y="588468"/>
            <a:ext cx="6172199" cy="5673443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account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F479B79-7E49-F0F7-F5C7-87AD2671E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43230" y="596089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F4AD3B-D607-F53D-FF3B-C093F9A8E2FE}"/>
              </a:ext>
            </a:extLst>
          </p:cNvPr>
          <p:cNvSpPr/>
          <p:nvPr/>
        </p:nvSpPr>
        <p:spPr>
          <a:xfrm>
            <a:off x="824230" y="1055363"/>
            <a:ext cx="5576570" cy="4745372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65A41AD-E7E9-286E-F680-4E0F00533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24230" y="1057265"/>
            <a:ext cx="381000" cy="381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9E1DCCD-1FDA-6A9E-AB9E-FF192E14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15" y="2833517"/>
            <a:ext cx="8128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BB9923-01E4-7DB2-E65E-97B954553C99}"/>
              </a:ext>
            </a:extLst>
          </p:cNvPr>
          <p:cNvSpPr txBox="1"/>
          <p:nvPr/>
        </p:nvSpPr>
        <p:spPr>
          <a:xfrm>
            <a:off x="975994" y="3432724"/>
            <a:ext cx="1209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CloudCheckr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ReadOnly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IAM Role</a:t>
            </a:r>
            <a:endParaRPr lang="en-US" sz="11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55CF08D-4DE9-023D-4C19-BD2AF7A9A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65" y="1480175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53E6EBC-A009-AEEB-8BD9-0B0A4513B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65" y="2763249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6A524B9F-2AAD-7396-80DB-41EC88EE7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65" y="4093042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06B9F66-237F-7D1C-4740-9BC55B2FCEA5}"/>
              </a:ext>
            </a:extLst>
          </p:cNvPr>
          <p:cNvSpPr/>
          <p:nvPr/>
        </p:nvSpPr>
        <p:spPr>
          <a:xfrm>
            <a:off x="7287894" y="106854"/>
            <a:ext cx="4747895" cy="6568266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402CCAA-E92D-5498-7E10-14861A324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979" y="114702"/>
            <a:ext cx="1894205" cy="113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B233CA1-54C3-8188-B8BA-9FE26E3C3C2B}"/>
              </a:ext>
            </a:extLst>
          </p:cNvPr>
          <p:cNvSpPr/>
          <p:nvPr/>
        </p:nvSpPr>
        <p:spPr>
          <a:xfrm>
            <a:off x="7858125" y="1397624"/>
            <a:ext cx="3876674" cy="4168786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tenant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9523F6E-3326-AAC2-548E-81ED6D7C9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135" y="2774679"/>
            <a:ext cx="654321" cy="65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4D4041-9FEF-2DBE-7533-BF5798B48C7A}"/>
              </a:ext>
            </a:extLst>
          </p:cNvPr>
          <p:cNvSpPr txBox="1"/>
          <p:nvPr/>
        </p:nvSpPr>
        <p:spPr>
          <a:xfrm>
            <a:off x="9227184" y="3425189"/>
            <a:ext cx="1209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Account</a:t>
            </a:r>
            <a:endParaRPr lang="en-US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8BB695-A478-6FF9-BAE2-91C2C3AF6A38}"/>
              </a:ext>
            </a:extLst>
          </p:cNvPr>
          <p:cNvCxnSpPr>
            <a:cxnSpLocks/>
            <a:endCxn id="2052" idx="3"/>
          </p:cNvCxnSpPr>
          <p:nvPr/>
        </p:nvCxnSpPr>
        <p:spPr>
          <a:xfrm flipH="1">
            <a:off x="3453765" y="1842125"/>
            <a:ext cx="634269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A9601A-F946-9C5E-3A9C-0381302C199F}"/>
              </a:ext>
            </a:extLst>
          </p:cNvPr>
          <p:cNvCxnSpPr>
            <a:cxnSpLocks/>
            <a:stCxn id="15" idx="3"/>
            <a:endCxn id="2056" idx="1"/>
          </p:cNvCxnSpPr>
          <p:nvPr/>
        </p:nvCxnSpPr>
        <p:spPr>
          <a:xfrm flipV="1">
            <a:off x="3453765" y="3101840"/>
            <a:ext cx="6008370" cy="23359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DE13BA-B8AB-8C86-1D8C-F61A6D0E237D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3453765" y="4454992"/>
            <a:ext cx="634269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02132E-81AF-5F6C-9877-E64865B64C46}"/>
              </a:ext>
            </a:extLst>
          </p:cNvPr>
          <p:cNvCxnSpPr>
            <a:cxnSpLocks/>
          </p:cNvCxnSpPr>
          <p:nvPr/>
        </p:nvCxnSpPr>
        <p:spPr>
          <a:xfrm flipV="1">
            <a:off x="9789295" y="3686799"/>
            <a:ext cx="0" cy="76819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099980-AC9B-7D8E-AA7F-AA9E607ECB23}"/>
              </a:ext>
            </a:extLst>
          </p:cNvPr>
          <p:cNvCxnSpPr>
            <a:cxnSpLocks/>
            <a:endCxn id="2056" idx="0"/>
          </p:cNvCxnSpPr>
          <p:nvPr/>
        </p:nvCxnSpPr>
        <p:spPr>
          <a:xfrm>
            <a:off x="9789295" y="1842125"/>
            <a:ext cx="1" cy="93255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FF9A31-FD79-657E-4BDA-DF8C365FC5DB}"/>
              </a:ext>
            </a:extLst>
          </p:cNvPr>
          <p:cNvSpPr txBox="1"/>
          <p:nvPr/>
        </p:nvSpPr>
        <p:spPr>
          <a:xfrm>
            <a:off x="3712687" y="1380949"/>
            <a:ext cx="2432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Register AWS Account in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CloudCheckr</a:t>
            </a:r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A118DD-365D-32AF-E2DB-6E8624D2DD04}"/>
              </a:ext>
            </a:extLst>
          </p:cNvPr>
          <p:cNvSpPr txBox="1"/>
          <p:nvPr/>
        </p:nvSpPr>
        <p:spPr>
          <a:xfrm>
            <a:off x="2486023" y="2087832"/>
            <a:ext cx="1209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Create Account Lambda function</a:t>
            </a:r>
            <a:endParaRPr 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94FD61-C6C9-DA5C-FD80-22A33E55AE57}"/>
              </a:ext>
            </a:extLst>
          </p:cNvPr>
          <p:cNvSpPr txBox="1"/>
          <p:nvPr/>
        </p:nvSpPr>
        <p:spPr>
          <a:xfrm>
            <a:off x="2486023" y="3452360"/>
            <a:ext cx="1209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Get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Exernal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Id Lambda function</a:t>
            </a:r>
            <a:endParaRPr 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271945-15FE-F567-ACC3-132878770C77}"/>
              </a:ext>
            </a:extLst>
          </p:cNvPr>
          <p:cNvSpPr txBox="1"/>
          <p:nvPr/>
        </p:nvSpPr>
        <p:spPr>
          <a:xfrm>
            <a:off x="2343150" y="4816888"/>
            <a:ext cx="1473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Credential Account Lambda function</a:t>
            </a:r>
            <a:endParaRPr 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D77F26-5884-B817-6B4A-FE353DC4A992}"/>
              </a:ext>
            </a:extLst>
          </p:cNvPr>
          <p:cNvSpPr txBox="1"/>
          <p:nvPr/>
        </p:nvSpPr>
        <p:spPr>
          <a:xfrm>
            <a:off x="3807474" y="2640663"/>
            <a:ext cx="2432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Retrieve External Id for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CloudCheckr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ReadOnly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IAM Role</a:t>
            </a:r>
            <a:endParaRPr 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C9A8C5-D146-E2F3-E8C3-3F55DD2096BE}"/>
              </a:ext>
            </a:extLst>
          </p:cNvPr>
          <p:cNvSpPr txBox="1"/>
          <p:nvPr/>
        </p:nvSpPr>
        <p:spPr>
          <a:xfrm>
            <a:off x="3658236" y="3795474"/>
            <a:ext cx="24322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Sets credential to use when assuming the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CloudCheckr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IAM Role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076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Costa, Gabriel</dc:creator>
  <cp:lastModifiedBy>Costa, Gabriel</cp:lastModifiedBy>
  <cp:revision>1</cp:revision>
  <dcterms:created xsi:type="dcterms:W3CDTF">2023-10-10T00:40:18Z</dcterms:created>
  <dcterms:modified xsi:type="dcterms:W3CDTF">2023-10-10T01:07:29Z</dcterms:modified>
</cp:coreProperties>
</file>