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F185D6-2354-453B-8F56-CA769F8C9773}">
          <p14:sldIdLst>
            <p14:sldId id="256"/>
          </p14:sldIdLst>
        </p14:section>
        <p14:section name="OLD - Do not use" id="{1D917730-75E0-41CF-85E1-BABBF5947BD7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8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5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5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6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16E8B-6E8F-46F7-809F-0906232192EB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0574-E8F8-4BC0-9E7C-FFBD15DF1C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508B21-8CCB-4B84-A00C-7BFEC4A04F0E}"/>
              </a:ext>
            </a:extLst>
          </p:cNvPr>
          <p:cNvSpPr/>
          <p:nvPr/>
        </p:nvSpPr>
        <p:spPr>
          <a:xfrm>
            <a:off x="11768759" y="927537"/>
            <a:ext cx="2573867" cy="622140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00131-28F7-40BC-B203-41B8FB755CA1}"/>
              </a:ext>
            </a:extLst>
          </p:cNvPr>
          <p:cNvSpPr/>
          <p:nvPr/>
        </p:nvSpPr>
        <p:spPr>
          <a:xfrm>
            <a:off x="8895740" y="933181"/>
            <a:ext cx="2573867" cy="622140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BA523-B864-46AD-A005-283D58C1479C}"/>
              </a:ext>
            </a:extLst>
          </p:cNvPr>
          <p:cNvSpPr/>
          <p:nvPr/>
        </p:nvSpPr>
        <p:spPr>
          <a:xfrm>
            <a:off x="5064959" y="927537"/>
            <a:ext cx="2573867" cy="622140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438CA-D4A3-40C6-A758-F5F5E6753075}"/>
              </a:ext>
            </a:extLst>
          </p:cNvPr>
          <p:cNvSpPr/>
          <p:nvPr/>
        </p:nvSpPr>
        <p:spPr>
          <a:xfrm>
            <a:off x="2191939" y="927537"/>
            <a:ext cx="2573867" cy="622140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AA6C0-738A-4CE2-81CC-2E4C73638A03}"/>
              </a:ext>
            </a:extLst>
          </p:cNvPr>
          <p:cNvSpPr/>
          <p:nvPr/>
        </p:nvSpPr>
        <p:spPr>
          <a:xfrm>
            <a:off x="1746899" y="1260560"/>
            <a:ext cx="12744952" cy="573598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 10.0.0.0/16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F882B1-197B-4A1E-BDA5-7DF69796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899" y="1260559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47B880-F1F9-413F-99CA-AF07AAE95699}"/>
              </a:ext>
            </a:extLst>
          </p:cNvPr>
          <p:cNvSpPr/>
          <p:nvPr/>
        </p:nvSpPr>
        <p:spPr>
          <a:xfrm>
            <a:off x="1586770" y="401783"/>
            <a:ext cx="13071339" cy="6899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E2960D-EAE1-4E14-A3EA-3B43DB7CC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98676" y="401783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6D6A5A-56F7-4C63-82FC-3EAA4981C229}"/>
              </a:ext>
            </a:extLst>
          </p:cNvPr>
          <p:cNvSpPr/>
          <p:nvPr/>
        </p:nvSpPr>
        <p:spPr>
          <a:xfrm>
            <a:off x="2300588" y="1651562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88610FE-9924-439C-BECF-E5CB39F5C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0588" y="1651562"/>
            <a:ext cx="381000" cy="381000"/>
          </a:xfrm>
          <a:prstGeom prst="rect">
            <a:avLst/>
          </a:prstGeom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E973AF85-68FB-4D11-98E4-A86EEB502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490" y="248287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17832EBF-317D-4193-A08C-46050E83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273" y="20256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97C65ED-9798-4BB0-B3DB-B49B38E9BC8C}"/>
              </a:ext>
            </a:extLst>
          </p:cNvPr>
          <p:cNvSpPr/>
          <p:nvPr/>
        </p:nvSpPr>
        <p:spPr>
          <a:xfrm>
            <a:off x="2309757" y="3469424"/>
            <a:ext cx="2353736" cy="119678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E9338D2-4AC8-4D99-9DAA-8F519BD0B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0316" y="3469423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6AB1874-10CB-45A8-B85A-EA8D0587451D}"/>
              </a:ext>
            </a:extLst>
          </p:cNvPr>
          <p:cNvSpPr/>
          <p:nvPr/>
        </p:nvSpPr>
        <p:spPr>
          <a:xfrm>
            <a:off x="2300588" y="4769474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10.0.192.0/21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A338A89-D911-44D2-B979-58C9D3DAA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00588" y="4769474"/>
            <a:ext cx="381000" cy="381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47488FB-72D4-4F89-88CF-F1C950C7662F}"/>
              </a:ext>
            </a:extLst>
          </p:cNvPr>
          <p:cNvSpPr/>
          <p:nvPr/>
        </p:nvSpPr>
        <p:spPr>
          <a:xfrm>
            <a:off x="2300587" y="6029067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10.0.224.0/21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774D9-379A-4525-BBA5-0E6560A94615}"/>
              </a:ext>
            </a:extLst>
          </p:cNvPr>
          <p:cNvSpPr/>
          <p:nvPr/>
        </p:nvSpPr>
        <p:spPr>
          <a:xfrm>
            <a:off x="5205253" y="1651562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10.0.144.0/20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AB9E81A6-8933-4B55-9753-E2A704C9B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5253" y="1651562"/>
            <a:ext cx="381000" cy="381000"/>
          </a:xfrm>
          <a:prstGeom prst="rect">
            <a:avLst/>
          </a:prstGeom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C90EEE1F-C8A3-4B88-B150-31DAF76B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155" y="248287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35">
            <a:extLst>
              <a:ext uri="{FF2B5EF4-FFF2-40B4-BE49-F238E27FC236}">
                <a16:creationId xmlns:a16="http://schemas.microsoft.com/office/drawing/2014/main" id="{E5CF3EDF-3FE9-4742-8470-E13D9D77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38" y="20256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D1083E1-060B-417E-AA78-4DC8BB11E292}"/>
              </a:ext>
            </a:extLst>
          </p:cNvPr>
          <p:cNvSpPr/>
          <p:nvPr/>
        </p:nvSpPr>
        <p:spPr>
          <a:xfrm>
            <a:off x="5214422" y="3469424"/>
            <a:ext cx="2353736" cy="119678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10.0.32.0/19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26A73891-E89B-44FE-B415-30AEAF701D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14981" y="3469423"/>
            <a:ext cx="381000" cy="381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1AA237A-83E7-49AA-8019-AE21C526F3B9}"/>
              </a:ext>
            </a:extLst>
          </p:cNvPr>
          <p:cNvSpPr/>
          <p:nvPr/>
        </p:nvSpPr>
        <p:spPr>
          <a:xfrm>
            <a:off x="5205253" y="4769474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10.0.200.0/21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3DB5E5C6-3D56-42E6-A430-66AE33583A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5253" y="4769474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D7EB64E-3CDD-4EB1-A457-A868A9BC3BE2}"/>
              </a:ext>
            </a:extLst>
          </p:cNvPr>
          <p:cNvSpPr/>
          <p:nvPr/>
        </p:nvSpPr>
        <p:spPr>
          <a:xfrm>
            <a:off x="5205252" y="6029067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10.0.232.0/21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85C85-7609-48B3-8631-C88697A9AF7B}"/>
              </a:ext>
            </a:extLst>
          </p:cNvPr>
          <p:cNvSpPr/>
          <p:nvPr/>
        </p:nvSpPr>
        <p:spPr>
          <a:xfrm>
            <a:off x="9001220" y="1651562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10.0.160.0/20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01EFEE-368A-4595-8869-3EB91121E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1220" y="1651562"/>
            <a:ext cx="381000" cy="381000"/>
          </a:xfrm>
          <a:prstGeom prst="rect">
            <a:avLst/>
          </a:prstGeom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E6770976-9F52-4167-9B25-C1A0EC13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2122" y="248287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7" name="Graphic 35">
            <a:extLst>
              <a:ext uri="{FF2B5EF4-FFF2-40B4-BE49-F238E27FC236}">
                <a16:creationId xmlns:a16="http://schemas.microsoft.com/office/drawing/2014/main" id="{FB0E3D96-947C-4891-985B-9E315A63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905" y="20256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92F617A-5188-496B-98B6-22C99FA55703}"/>
              </a:ext>
            </a:extLst>
          </p:cNvPr>
          <p:cNvSpPr/>
          <p:nvPr/>
        </p:nvSpPr>
        <p:spPr>
          <a:xfrm>
            <a:off x="9010389" y="3469424"/>
            <a:ext cx="2353736" cy="119678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10.0.64.0/19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C02EA5E3-51C7-4BB1-AFFE-4D1A1B3EB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10948" y="3469423"/>
            <a:ext cx="381000" cy="381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EA8E953-1677-4F66-8401-83B996E326CB}"/>
              </a:ext>
            </a:extLst>
          </p:cNvPr>
          <p:cNvSpPr/>
          <p:nvPr/>
        </p:nvSpPr>
        <p:spPr>
          <a:xfrm>
            <a:off x="9001220" y="4769474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10.0.208.0/21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1CFA12D3-19AF-4B0E-8F3F-38CE748BE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01220" y="4769474"/>
            <a:ext cx="381000" cy="381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4F57724-B5DF-461C-BF72-CFEC553DC0F1}"/>
              </a:ext>
            </a:extLst>
          </p:cNvPr>
          <p:cNvSpPr/>
          <p:nvPr/>
        </p:nvSpPr>
        <p:spPr>
          <a:xfrm>
            <a:off x="9001219" y="6029067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10.0.240.0/21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CE2562-2FF6-4823-A13A-FB84E175804B}"/>
              </a:ext>
            </a:extLst>
          </p:cNvPr>
          <p:cNvSpPr/>
          <p:nvPr/>
        </p:nvSpPr>
        <p:spPr>
          <a:xfrm>
            <a:off x="11867353" y="1651562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10.0.176.0/20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87406C4E-85A6-41E4-A111-187C82337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77081" y="1651562"/>
            <a:ext cx="381000" cy="381000"/>
          </a:xfrm>
          <a:prstGeom prst="rect">
            <a:avLst/>
          </a:prstGeom>
        </p:spPr>
      </p:pic>
      <p:sp>
        <p:nvSpPr>
          <p:cNvPr id="85" name="TextBox 17">
            <a:extLst>
              <a:ext uri="{FF2B5EF4-FFF2-40B4-BE49-F238E27FC236}">
                <a16:creationId xmlns:a16="http://schemas.microsoft.com/office/drawing/2014/main" id="{D6A0F756-567B-488A-8AD2-B2E3746C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8255" y="248287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6" name="Graphic 35">
            <a:extLst>
              <a:ext uri="{FF2B5EF4-FFF2-40B4-BE49-F238E27FC236}">
                <a16:creationId xmlns:a16="http://schemas.microsoft.com/office/drawing/2014/main" id="{793997DF-BE96-4BA6-AE1D-0B065C77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038" y="20256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932F5E9-04A7-4A5C-9C0B-4D6DFE7260D7}"/>
              </a:ext>
            </a:extLst>
          </p:cNvPr>
          <p:cNvSpPr/>
          <p:nvPr/>
        </p:nvSpPr>
        <p:spPr>
          <a:xfrm>
            <a:off x="11876522" y="3469424"/>
            <a:ext cx="2353736" cy="119678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10.0.96.0/19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15EA929C-2CAA-417F-9A2B-B4AD8CF4F3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7081" y="3469423"/>
            <a:ext cx="381000" cy="381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0508EE6-7E87-4DC7-9B25-62BB145281EE}"/>
              </a:ext>
            </a:extLst>
          </p:cNvPr>
          <p:cNvSpPr/>
          <p:nvPr/>
        </p:nvSpPr>
        <p:spPr>
          <a:xfrm>
            <a:off x="11867353" y="4769474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10.0.216.0/21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5A6179CB-93AF-4C5A-86AA-22C98B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67353" y="4769474"/>
            <a:ext cx="381000" cy="381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C4ECB34-58E4-4B78-A876-232EDD5788D6}"/>
              </a:ext>
            </a:extLst>
          </p:cNvPr>
          <p:cNvSpPr/>
          <p:nvPr/>
        </p:nvSpPr>
        <p:spPr>
          <a:xfrm>
            <a:off x="11867352" y="6029067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10.0.248.0/21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92" name="TextBox 12">
            <a:extLst>
              <a:ext uri="{FF2B5EF4-FFF2-40B4-BE49-F238E27FC236}">
                <a16:creationId xmlns:a16="http://schemas.microsoft.com/office/drawing/2014/main" id="{061016BA-0987-4594-9D17-8CBF5177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826" y="1448560"/>
            <a:ext cx="12569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93" name="Graphic 10">
            <a:extLst>
              <a:ext uri="{FF2B5EF4-FFF2-40B4-BE49-F238E27FC236}">
                <a16:creationId xmlns:a16="http://schemas.microsoft.com/office/drawing/2014/main" id="{3B7BFA96-3654-4940-A187-A0B7A190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651" y="104165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94" name="TextBox 25">
            <a:extLst>
              <a:ext uri="{FF2B5EF4-FFF2-40B4-BE49-F238E27FC236}">
                <a16:creationId xmlns:a16="http://schemas.microsoft.com/office/drawing/2014/main" id="{43B5E9FD-ED02-48E5-A335-4AC0C1F6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826" y="2462917"/>
            <a:ext cx="12569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gateway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endpoint</a:t>
            </a:r>
          </a:p>
        </p:txBody>
      </p:sp>
      <p:pic>
        <p:nvPicPr>
          <p:cNvPr id="95" name="Graphic 29">
            <a:extLst>
              <a:ext uri="{FF2B5EF4-FFF2-40B4-BE49-F238E27FC236}">
                <a16:creationId xmlns:a16="http://schemas.microsoft.com/office/drawing/2014/main" id="{A9F63607-B2FD-43C9-A194-303CC542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83" y="20217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71651121-3280-4673-B72C-CFC0214F977A}"/>
              </a:ext>
            </a:extLst>
          </p:cNvPr>
          <p:cNvSpPr/>
          <p:nvPr/>
        </p:nvSpPr>
        <p:spPr>
          <a:xfrm>
            <a:off x="216568" y="1651562"/>
            <a:ext cx="1370202" cy="1723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subnets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10.0.128.0/18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566695-26D5-41CD-BB51-EF32CD55A519}"/>
              </a:ext>
            </a:extLst>
          </p:cNvPr>
          <p:cNvSpPr/>
          <p:nvPr/>
        </p:nvSpPr>
        <p:spPr>
          <a:xfrm>
            <a:off x="216289" y="3469423"/>
            <a:ext cx="1370202" cy="1196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subnets A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AC4E0BD-E5F3-4C45-99CD-650DA9A0BE37}"/>
              </a:ext>
            </a:extLst>
          </p:cNvPr>
          <p:cNvSpPr/>
          <p:nvPr/>
        </p:nvSpPr>
        <p:spPr>
          <a:xfrm>
            <a:off x="222538" y="4769474"/>
            <a:ext cx="1370202" cy="116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subnets B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10.0.192.0/19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FC1564-4642-4281-83C9-55362090E335}"/>
              </a:ext>
            </a:extLst>
          </p:cNvPr>
          <p:cNvSpPr/>
          <p:nvPr/>
        </p:nvSpPr>
        <p:spPr>
          <a:xfrm>
            <a:off x="215301" y="6029067"/>
            <a:ext cx="1370202" cy="83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10.0.224.0/19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0E7A2A4-91B5-4013-BD57-68DEAC191EC7}"/>
              </a:ext>
            </a:extLst>
          </p:cNvPr>
          <p:cNvSpPr/>
          <p:nvPr/>
        </p:nvSpPr>
        <p:spPr>
          <a:xfrm>
            <a:off x="2300587" y="7320569"/>
            <a:ext cx="11073734" cy="536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*Five IP addresses in each subnet CIDR block are reserved and unavailable for use.</a:t>
            </a:r>
          </a:p>
        </p:txBody>
      </p:sp>
    </p:spTree>
    <p:extLst>
      <p:ext uri="{BB962C8B-B14F-4D97-AF65-F5344CB8AC3E}">
        <p14:creationId xmlns:p14="http://schemas.microsoft.com/office/powerpoint/2010/main" val="349815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B508B21-8CCB-4B84-A00C-7BFEC4A04F0E}"/>
              </a:ext>
            </a:extLst>
          </p:cNvPr>
          <p:cNvSpPr/>
          <p:nvPr/>
        </p:nvSpPr>
        <p:spPr>
          <a:xfrm>
            <a:off x="11948872" y="1027289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E00131-28F7-40BC-B203-41B8FB755CA1}"/>
              </a:ext>
            </a:extLst>
          </p:cNvPr>
          <p:cNvSpPr/>
          <p:nvPr/>
        </p:nvSpPr>
        <p:spPr>
          <a:xfrm>
            <a:off x="9075853" y="1032933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BA523-B864-46AD-A005-283D58C1479C}"/>
              </a:ext>
            </a:extLst>
          </p:cNvPr>
          <p:cNvSpPr/>
          <p:nvPr/>
        </p:nvSpPr>
        <p:spPr>
          <a:xfrm>
            <a:off x="5245072" y="1027289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438CA-D4A3-40C6-A758-F5F5E6753075}"/>
              </a:ext>
            </a:extLst>
          </p:cNvPr>
          <p:cNvSpPr/>
          <p:nvPr/>
        </p:nvSpPr>
        <p:spPr>
          <a:xfrm>
            <a:off x="2372052" y="1027289"/>
            <a:ext cx="2573867" cy="835377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BAA6C0-738A-4CE2-81CC-2E4C73638A03}"/>
              </a:ext>
            </a:extLst>
          </p:cNvPr>
          <p:cNvSpPr/>
          <p:nvPr/>
        </p:nvSpPr>
        <p:spPr>
          <a:xfrm>
            <a:off x="1927012" y="1360311"/>
            <a:ext cx="13046148" cy="77893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 10.0.0.0/16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F882B1-197B-4A1E-BDA5-7DF69796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012" y="1360311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47B880-F1F9-413F-99CA-AF07AAE95699}"/>
              </a:ext>
            </a:extLst>
          </p:cNvPr>
          <p:cNvSpPr/>
          <p:nvPr/>
        </p:nvSpPr>
        <p:spPr>
          <a:xfrm>
            <a:off x="1586770" y="457199"/>
            <a:ext cx="13716000" cy="9144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E2960D-EAE1-4E14-A3EA-3B43DB7CC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86770" y="457199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6D6A5A-56F7-4C63-82FC-3EAA4981C229}"/>
              </a:ext>
            </a:extLst>
          </p:cNvPr>
          <p:cNvSpPr/>
          <p:nvPr/>
        </p:nvSpPr>
        <p:spPr>
          <a:xfrm>
            <a:off x="2480701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88610FE-9924-439C-BECF-E5CB39F5C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701" y="1834444"/>
            <a:ext cx="381000" cy="381000"/>
          </a:xfrm>
          <a:prstGeom prst="rect">
            <a:avLst/>
          </a:prstGeom>
        </p:spPr>
      </p:pic>
      <p:sp>
        <p:nvSpPr>
          <p:cNvPr id="25" name="TextBox 17">
            <a:extLst>
              <a:ext uri="{FF2B5EF4-FFF2-40B4-BE49-F238E27FC236}">
                <a16:creationId xmlns:a16="http://schemas.microsoft.com/office/drawing/2014/main" id="{E973AF85-68FB-4D11-98E4-A86EEB502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03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35">
            <a:extLst>
              <a:ext uri="{FF2B5EF4-FFF2-40B4-BE49-F238E27FC236}">
                <a16:creationId xmlns:a16="http://schemas.microsoft.com/office/drawing/2014/main" id="{17832EBF-317D-4193-A08C-46050E835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86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97C65ED-9798-4BB0-B3DB-B49B38E9BC8C}"/>
              </a:ext>
            </a:extLst>
          </p:cNvPr>
          <p:cNvSpPr/>
          <p:nvPr/>
        </p:nvSpPr>
        <p:spPr>
          <a:xfrm>
            <a:off x="2489870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E9338D2-4AC8-4D99-9DAA-8F519BD0B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429" y="3652305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6AB1874-10CB-45A8-B85A-EA8D0587451D}"/>
              </a:ext>
            </a:extLst>
          </p:cNvPr>
          <p:cNvSpPr/>
          <p:nvPr/>
        </p:nvSpPr>
        <p:spPr>
          <a:xfrm>
            <a:off x="2480701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10.0.192.0/21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A338A89-D911-44D2-B979-58C9D3DAA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0701" y="6947420"/>
            <a:ext cx="381000" cy="381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47488FB-72D4-4F89-88CF-F1C950C7662F}"/>
              </a:ext>
            </a:extLst>
          </p:cNvPr>
          <p:cNvSpPr/>
          <p:nvPr/>
        </p:nvSpPr>
        <p:spPr>
          <a:xfrm>
            <a:off x="2480700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10.0.224.0/21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774D9-379A-4525-BBA5-0E6560A94615}"/>
              </a:ext>
            </a:extLst>
          </p:cNvPr>
          <p:cNvSpPr/>
          <p:nvPr/>
        </p:nvSpPr>
        <p:spPr>
          <a:xfrm>
            <a:off x="5385366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10.0.144.0/20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AB9E81A6-8933-4B55-9753-E2A704C9B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5366" y="1834444"/>
            <a:ext cx="381000" cy="381000"/>
          </a:xfrm>
          <a:prstGeom prst="rect">
            <a:avLst/>
          </a:prstGeom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C90EEE1F-C8A3-4B88-B150-31DAF76B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268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8" name="Graphic 35">
            <a:extLst>
              <a:ext uri="{FF2B5EF4-FFF2-40B4-BE49-F238E27FC236}">
                <a16:creationId xmlns:a16="http://schemas.microsoft.com/office/drawing/2014/main" id="{E5CF3EDF-3FE9-4742-8470-E13D9D77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51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D1083E1-060B-417E-AA78-4DC8BB11E292}"/>
              </a:ext>
            </a:extLst>
          </p:cNvPr>
          <p:cNvSpPr/>
          <p:nvPr/>
        </p:nvSpPr>
        <p:spPr>
          <a:xfrm>
            <a:off x="5394535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10.0.32.0/19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26A73891-E89B-44FE-B415-30AEAF701D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95094" y="3652305"/>
            <a:ext cx="381000" cy="381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71AA237A-83E7-49AA-8019-AE21C526F3B9}"/>
              </a:ext>
            </a:extLst>
          </p:cNvPr>
          <p:cNvSpPr/>
          <p:nvPr/>
        </p:nvSpPr>
        <p:spPr>
          <a:xfrm>
            <a:off x="5385366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10.0.200.0/21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3DB5E5C6-3D56-42E6-A430-66AE33583A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85366" y="6947420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D7EB64E-3CDD-4EB1-A457-A868A9BC3BE2}"/>
              </a:ext>
            </a:extLst>
          </p:cNvPr>
          <p:cNvSpPr/>
          <p:nvPr/>
        </p:nvSpPr>
        <p:spPr>
          <a:xfrm>
            <a:off x="5385365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10.0.232.0/21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85C85-7609-48B3-8631-C88697A9AF7B}"/>
              </a:ext>
            </a:extLst>
          </p:cNvPr>
          <p:cNvSpPr/>
          <p:nvPr/>
        </p:nvSpPr>
        <p:spPr>
          <a:xfrm>
            <a:off x="9181333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10.0.160.0/20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001EFEE-368A-4595-8869-3EB91121E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333" y="1834444"/>
            <a:ext cx="381000" cy="381000"/>
          </a:xfrm>
          <a:prstGeom prst="rect">
            <a:avLst/>
          </a:prstGeom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E6770976-9F52-4167-9B25-C1A0EC13A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235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77" name="Graphic 35">
            <a:extLst>
              <a:ext uri="{FF2B5EF4-FFF2-40B4-BE49-F238E27FC236}">
                <a16:creationId xmlns:a16="http://schemas.microsoft.com/office/drawing/2014/main" id="{FB0E3D96-947C-4891-985B-9E315A63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18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92F617A-5188-496B-98B6-22C99FA55703}"/>
              </a:ext>
            </a:extLst>
          </p:cNvPr>
          <p:cNvSpPr/>
          <p:nvPr/>
        </p:nvSpPr>
        <p:spPr>
          <a:xfrm>
            <a:off x="9190502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10.0.64.0/19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C02EA5E3-51C7-4BB1-AFFE-4D1A1B3EB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91061" y="3652305"/>
            <a:ext cx="381000" cy="381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EA8E953-1677-4F66-8401-83B996E326CB}"/>
              </a:ext>
            </a:extLst>
          </p:cNvPr>
          <p:cNvSpPr/>
          <p:nvPr/>
        </p:nvSpPr>
        <p:spPr>
          <a:xfrm>
            <a:off x="9181333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10.0.208.0/21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1CFA12D3-19AF-4B0E-8F3F-38CE748BE9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1333" y="6947420"/>
            <a:ext cx="381000" cy="38100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B4F57724-B5DF-461C-BF72-CFEC553DC0F1}"/>
              </a:ext>
            </a:extLst>
          </p:cNvPr>
          <p:cNvSpPr/>
          <p:nvPr/>
        </p:nvSpPr>
        <p:spPr>
          <a:xfrm>
            <a:off x="9181332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10.0.240.0/21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1CE2562-2FF6-4823-A13A-FB84E175804B}"/>
              </a:ext>
            </a:extLst>
          </p:cNvPr>
          <p:cNvSpPr/>
          <p:nvPr/>
        </p:nvSpPr>
        <p:spPr>
          <a:xfrm>
            <a:off x="12047466" y="1834444"/>
            <a:ext cx="2353735" cy="172314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10.0.176.0/20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(4091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87406C4E-85A6-41E4-A111-187C82337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57194" y="1834444"/>
            <a:ext cx="381000" cy="381000"/>
          </a:xfrm>
          <a:prstGeom prst="rect">
            <a:avLst/>
          </a:prstGeom>
        </p:spPr>
      </p:pic>
      <p:sp>
        <p:nvSpPr>
          <p:cNvPr id="85" name="TextBox 17">
            <a:extLst>
              <a:ext uri="{FF2B5EF4-FFF2-40B4-BE49-F238E27FC236}">
                <a16:creationId xmlns:a16="http://schemas.microsoft.com/office/drawing/2014/main" id="{D6A0F756-567B-488A-8AD2-B2E3746C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8368" y="266576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6" name="Graphic 35">
            <a:extLst>
              <a:ext uri="{FF2B5EF4-FFF2-40B4-BE49-F238E27FC236}">
                <a16:creationId xmlns:a16="http://schemas.microsoft.com/office/drawing/2014/main" id="{793997DF-BE96-4BA6-AE1D-0B065C77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151" y="22085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6932F5E9-04A7-4A5C-9C0B-4D6DFE7260D7}"/>
              </a:ext>
            </a:extLst>
          </p:cNvPr>
          <p:cNvSpPr/>
          <p:nvPr/>
        </p:nvSpPr>
        <p:spPr>
          <a:xfrm>
            <a:off x="12056635" y="3652305"/>
            <a:ext cx="2353736" cy="32004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A</a:t>
            </a:r>
          </a:p>
          <a:p>
            <a:pPr indent="3476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10.0.96.0/19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(8187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default network ACL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15EA929C-2CAA-417F-9A2B-B4AD8CF4F3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57194" y="3652305"/>
            <a:ext cx="381000" cy="381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B0508EE6-7E87-4DC7-9B25-62BB145281EE}"/>
              </a:ext>
            </a:extLst>
          </p:cNvPr>
          <p:cNvSpPr/>
          <p:nvPr/>
        </p:nvSpPr>
        <p:spPr>
          <a:xfrm>
            <a:off x="12047466" y="6947420"/>
            <a:ext cx="2353735" cy="116487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/>
          <a:lstStyle/>
          <a:p>
            <a:pPr indent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B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10.0.216.0/21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addresses*)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custom network ACL</a:t>
            </a: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5A6179CB-93AF-4C5A-86AA-22C98B818C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47466" y="6947420"/>
            <a:ext cx="381000" cy="381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9C4ECB34-58E4-4B78-A876-232EDD5788D6}"/>
              </a:ext>
            </a:extLst>
          </p:cNvPr>
          <p:cNvSpPr/>
          <p:nvPr/>
        </p:nvSpPr>
        <p:spPr>
          <a:xfrm>
            <a:off x="12047465" y="8207013"/>
            <a:ext cx="2353735" cy="83538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subnet capacity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10.0.248.0/21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(2043 IP addresses)</a:t>
            </a:r>
          </a:p>
        </p:txBody>
      </p:sp>
      <p:sp>
        <p:nvSpPr>
          <p:cNvPr id="92" name="TextBox 12">
            <a:extLst>
              <a:ext uri="{FF2B5EF4-FFF2-40B4-BE49-F238E27FC236}">
                <a16:creationId xmlns:a16="http://schemas.microsoft.com/office/drawing/2014/main" id="{061016BA-0987-4594-9D17-8CBF5177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939" y="1958143"/>
            <a:ext cx="12569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93" name="Graphic 10">
            <a:extLst>
              <a:ext uri="{FF2B5EF4-FFF2-40B4-BE49-F238E27FC236}">
                <a16:creationId xmlns:a16="http://schemas.microsoft.com/office/drawing/2014/main" id="{3B7BFA96-3654-4940-A187-A0B7A190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764" y="15127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25">
            <a:extLst>
              <a:ext uri="{FF2B5EF4-FFF2-40B4-BE49-F238E27FC236}">
                <a16:creationId xmlns:a16="http://schemas.microsoft.com/office/drawing/2014/main" id="{43B5E9FD-ED02-48E5-A335-4AC0C1F6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939" y="2878285"/>
            <a:ext cx="12569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gateway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endpoint</a:t>
            </a:r>
          </a:p>
        </p:txBody>
      </p:sp>
      <p:pic>
        <p:nvPicPr>
          <p:cNvPr id="95" name="Graphic 29">
            <a:extLst>
              <a:ext uri="{FF2B5EF4-FFF2-40B4-BE49-F238E27FC236}">
                <a16:creationId xmlns:a16="http://schemas.microsoft.com/office/drawing/2014/main" id="{A9F63607-B2FD-43C9-A194-303CC5429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796" y="24371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71651121-3280-4673-B72C-CFC0214F977A}"/>
              </a:ext>
            </a:extLst>
          </p:cNvPr>
          <p:cNvSpPr/>
          <p:nvPr/>
        </p:nvSpPr>
        <p:spPr>
          <a:xfrm>
            <a:off x="216568" y="1834444"/>
            <a:ext cx="1370202" cy="1723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subnets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10.0.128.0/18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566695-26D5-41CD-BB51-EF32CD55A519}"/>
              </a:ext>
            </a:extLst>
          </p:cNvPr>
          <p:cNvSpPr/>
          <p:nvPr/>
        </p:nvSpPr>
        <p:spPr>
          <a:xfrm>
            <a:off x="216289" y="3652305"/>
            <a:ext cx="1370202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subnets A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AC4E0BD-E5F3-4C45-99CD-650DA9A0BE37}"/>
              </a:ext>
            </a:extLst>
          </p:cNvPr>
          <p:cNvSpPr/>
          <p:nvPr/>
        </p:nvSpPr>
        <p:spPr>
          <a:xfrm>
            <a:off x="222538" y="6947420"/>
            <a:ext cx="1370202" cy="1164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subnets B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10.0.192.0/19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1FC1564-4642-4281-83C9-55362090E335}"/>
              </a:ext>
            </a:extLst>
          </p:cNvPr>
          <p:cNvSpPr/>
          <p:nvPr/>
        </p:nvSpPr>
        <p:spPr>
          <a:xfrm>
            <a:off x="215301" y="8207013"/>
            <a:ext cx="1370202" cy="8353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 capacity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10.0.224.0/19</a:t>
            </a:r>
          </a:p>
        </p:txBody>
      </p:sp>
    </p:spTree>
    <p:extLst>
      <p:ext uri="{BB962C8B-B14F-4D97-AF65-F5344CB8AC3E}">
        <p14:creationId xmlns:p14="http://schemas.microsoft.com/office/powerpoint/2010/main" val="138892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5450</TotalTime>
  <Words>484</Words>
  <Application>Microsoft Office PowerPoint</Application>
  <PresentationFormat>Custom</PresentationFormat>
  <Paragraphs>289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VPC Quick Start architecture diagram</dc:title>
  <dc:creator>Lindsay, Troy</dc:creator>
  <cp:lastModifiedBy>Marcia Johnston</cp:lastModifiedBy>
  <cp:revision>19</cp:revision>
  <dcterms:created xsi:type="dcterms:W3CDTF">2022-08-18T23:00:02Z</dcterms:created>
  <dcterms:modified xsi:type="dcterms:W3CDTF">2022-09-15T05:14:43Z</dcterms:modified>
</cp:coreProperties>
</file>